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256" r:id="rId2"/>
    <p:sldId id="271" r:id="rId3"/>
    <p:sldId id="273" r:id="rId4"/>
    <p:sldId id="272" r:id="rId5"/>
    <p:sldId id="291" r:id="rId6"/>
    <p:sldId id="274" r:id="rId7"/>
    <p:sldId id="275" r:id="rId8"/>
    <p:sldId id="276" r:id="rId9"/>
    <p:sldId id="277" r:id="rId10"/>
    <p:sldId id="278" r:id="rId11"/>
    <p:sldId id="285" r:id="rId12"/>
    <p:sldId id="286" r:id="rId13"/>
    <p:sldId id="292" r:id="rId14"/>
    <p:sldId id="282" r:id="rId15"/>
    <p:sldId id="287" r:id="rId16"/>
    <p:sldId id="293" r:id="rId17"/>
    <p:sldId id="289" r:id="rId18"/>
    <p:sldId id="290" r:id="rId19"/>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7F1B7114-7D9D-4271-BB66-24E0FDE70917}">
          <p14:sldIdLst>
            <p14:sldId id="256"/>
            <p14:sldId id="271"/>
            <p14:sldId id="273"/>
            <p14:sldId id="272"/>
            <p14:sldId id="291"/>
            <p14:sldId id="274"/>
            <p14:sldId id="275"/>
            <p14:sldId id="276"/>
            <p14:sldId id="277"/>
            <p14:sldId id="278"/>
            <p14:sldId id="285"/>
            <p14:sldId id="286"/>
            <p14:sldId id="292"/>
            <p14:sldId id="282"/>
            <p14:sldId id="287"/>
            <p14:sldId id="293"/>
            <p14:sldId id="289"/>
            <p14:sldId id="290"/>
          </p14:sldIdLst>
        </p14:section>
        <p14:section name="RECURSOS" id="{065484CB-A299-47FE-9949-CBF153EDBF4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RNANDEZ, JUAN, Vodafone Spain" initials="HJVS" lastIdx="2" clrIdx="0">
    <p:extLst>
      <p:ext uri="{19B8F6BF-5375-455C-9EA6-DF929625EA0E}">
        <p15:presenceInfo xmlns:p15="http://schemas.microsoft.com/office/powerpoint/2012/main" userId="HERNANDEZ, JUAN, Vodafone Spa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282A"/>
    <a:srgbClr val="F0F0EF"/>
    <a:srgbClr val="97999B"/>
    <a:srgbClr val="E1E1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55" autoAdjust="0"/>
    <p:restoredTop sz="94660"/>
  </p:normalViewPr>
  <p:slideViewPr>
    <p:cSldViewPr snapToGrid="0">
      <p:cViewPr varScale="1">
        <p:scale>
          <a:sx n="94" d="100"/>
          <a:sy n="94" d="100"/>
        </p:scale>
        <p:origin x="54" y="297"/>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79" d="100"/>
          <a:sy n="79" d="100"/>
        </p:scale>
        <p:origin x="2751"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E8833B7E-6E9C-48DB-BDB6-9DEB471C44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1CE7B7A3-8633-42E6-AC7A-2705722D968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0FA2E65-46B9-437A-B020-E11153DE04F3}" type="datetimeFigureOut">
              <a:rPr lang="es-ES" smtClean="0"/>
              <a:t>05/05/2021</a:t>
            </a:fld>
            <a:endParaRPr lang="es-ES"/>
          </a:p>
        </p:txBody>
      </p:sp>
      <p:sp>
        <p:nvSpPr>
          <p:cNvPr id="5" name="Marcador de número de diapositiva 4">
            <a:extLst>
              <a:ext uri="{FF2B5EF4-FFF2-40B4-BE49-F238E27FC236}">
                <a16:creationId xmlns:a16="http://schemas.microsoft.com/office/drawing/2014/main" id="{CDFA0221-6852-4201-AC9C-D194F05FD68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738BC7D-F88B-4675-A373-F7C6514E668F}" type="slidenum">
              <a:rPr lang="es-ES" smtClean="0"/>
              <a:t>‹Nº›</a:t>
            </a:fld>
            <a:endParaRPr lang="es-ES"/>
          </a:p>
        </p:txBody>
      </p:sp>
    </p:spTree>
    <p:extLst>
      <p:ext uri="{BB962C8B-B14F-4D97-AF65-F5344CB8AC3E}">
        <p14:creationId xmlns:p14="http://schemas.microsoft.com/office/powerpoint/2010/main" val="3116202479"/>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029789-74CA-4F8F-9651-C327989BC5D2}" type="datetimeFigureOut">
              <a:rPr lang="es-ES" smtClean="0"/>
              <a:t>05/05/2021</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62C224-3235-4E73-8AFB-C15BCC70210C}" type="slidenum">
              <a:rPr lang="es-ES" smtClean="0"/>
              <a:t>‹Nº›</a:t>
            </a:fld>
            <a:endParaRPr lang="es-ES"/>
          </a:p>
        </p:txBody>
      </p:sp>
    </p:spTree>
    <p:extLst>
      <p:ext uri="{BB962C8B-B14F-4D97-AF65-F5344CB8AC3E}">
        <p14:creationId xmlns:p14="http://schemas.microsoft.com/office/powerpoint/2010/main" val="322972376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583E773-7C4B-4260-8A45-886C6E4C8EB6}" type="slidenum">
              <a:rPr lang="es-ES" smtClean="0"/>
              <a:t>14</a:t>
            </a:fld>
            <a:endParaRPr lang="es-ES" dirty="0"/>
          </a:p>
        </p:txBody>
      </p:sp>
    </p:spTree>
    <p:extLst>
      <p:ext uri="{BB962C8B-B14F-4D97-AF65-F5344CB8AC3E}">
        <p14:creationId xmlns:p14="http://schemas.microsoft.com/office/powerpoint/2010/main" val="2360221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sp>
        <p:nvSpPr>
          <p:cNvPr id="50" name="Rectángulo 49">
            <a:extLst>
              <a:ext uri="{FF2B5EF4-FFF2-40B4-BE49-F238E27FC236}">
                <a16:creationId xmlns:a16="http://schemas.microsoft.com/office/drawing/2014/main" id="{C00E98C6-BD02-41B1-A950-A46DFF6AD4A6}"/>
              </a:ext>
            </a:extLst>
          </p:cNvPr>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3177802A-8885-4FC2-AC83-D0C392414A55}"/>
              </a:ext>
            </a:extLst>
          </p:cNvPr>
          <p:cNvSpPr>
            <a:spLocks noGrp="1"/>
          </p:cNvSpPr>
          <p:nvPr>
            <p:ph type="ctrTitle"/>
          </p:nvPr>
        </p:nvSpPr>
        <p:spPr>
          <a:xfrm>
            <a:off x="592345" y="2364566"/>
            <a:ext cx="10075655" cy="1655762"/>
          </a:xfrm>
        </p:spPr>
        <p:txBody>
          <a:bodyPr anchor="t">
            <a:noAutofit/>
          </a:bodyPr>
          <a:lstStyle>
            <a:lvl1pPr algn="l">
              <a:lnSpc>
                <a:spcPct val="90000"/>
              </a:lnSpc>
              <a:defRPr sz="5400">
                <a:solidFill>
                  <a:schemeClr val="bg1"/>
                </a:solidFill>
              </a:defRPr>
            </a:lvl1pPr>
          </a:lstStyle>
          <a:p>
            <a:r>
              <a:rPr lang="es-ES" dirty="0"/>
              <a:t>Haga clic para modificar el estilo de título del patrón</a:t>
            </a:r>
          </a:p>
        </p:txBody>
      </p:sp>
      <p:sp>
        <p:nvSpPr>
          <p:cNvPr id="3" name="Subtítulo 2">
            <a:extLst>
              <a:ext uri="{FF2B5EF4-FFF2-40B4-BE49-F238E27FC236}">
                <a16:creationId xmlns:a16="http://schemas.microsoft.com/office/drawing/2014/main" id="{2EAE7393-1AB4-457A-9DB8-407FFF183D9D}"/>
              </a:ext>
            </a:extLst>
          </p:cNvPr>
          <p:cNvSpPr>
            <a:spLocks noGrp="1"/>
          </p:cNvSpPr>
          <p:nvPr>
            <p:ph type="subTitle" idx="1"/>
          </p:nvPr>
        </p:nvSpPr>
        <p:spPr>
          <a:xfrm>
            <a:off x="578069" y="3992309"/>
            <a:ext cx="10089930" cy="369485"/>
          </a:xfrm>
        </p:spPr>
        <p:txBody>
          <a:bodyPr>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modificar el estilo de subtítulo del patrón</a:t>
            </a:r>
          </a:p>
        </p:txBody>
      </p:sp>
      <p:grpSp>
        <p:nvGrpSpPr>
          <p:cNvPr id="30" name="Group 4">
            <a:extLst>
              <a:ext uri="{FF2B5EF4-FFF2-40B4-BE49-F238E27FC236}">
                <a16:creationId xmlns:a16="http://schemas.microsoft.com/office/drawing/2014/main" id="{4FCD2FAD-46B9-43D6-9F94-FB02DF3C6287}"/>
              </a:ext>
            </a:extLst>
          </p:cNvPr>
          <p:cNvGrpSpPr>
            <a:grpSpLocks noChangeAspect="1"/>
          </p:cNvGrpSpPr>
          <p:nvPr userDrawn="1"/>
        </p:nvGrpSpPr>
        <p:grpSpPr bwMode="auto">
          <a:xfrm>
            <a:off x="684196" y="661237"/>
            <a:ext cx="2462780" cy="519493"/>
            <a:chOff x="0" y="1350"/>
            <a:chExt cx="7680" cy="1620"/>
          </a:xfrm>
          <a:solidFill>
            <a:schemeClr val="bg1"/>
          </a:solidFill>
        </p:grpSpPr>
        <p:sp>
          <p:nvSpPr>
            <p:cNvPr id="31" name="Freeform 5">
              <a:extLst>
                <a:ext uri="{FF2B5EF4-FFF2-40B4-BE49-F238E27FC236}">
                  <a16:creationId xmlns:a16="http://schemas.microsoft.com/office/drawing/2014/main" id="{8CB60D47-5952-428C-AB41-0D5AE0E3DEB4}"/>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2" name="Freeform 6">
              <a:extLst>
                <a:ext uri="{FF2B5EF4-FFF2-40B4-BE49-F238E27FC236}">
                  <a16:creationId xmlns:a16="http://schemas.microsoft.com/office/drawing/2014/main" id="{AF157530-AF2C-4650-B37A-B91CF486497D}"/>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3" name="Freeform 7">
              <a:extLst>
                <a:ext uri="{FF2B5EF4-FFF2-40B4-BE49-F238E27FC236}">
                  <a16:creationId xmlns:a16="http://schemas.microsoft.com/office/drawing/2014/main" id="{0C76BB7B-057E-48A1-B54B-E9C30A636127}"/>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4" name="Freeform 8">
              <a:extLst>
                <a:ext uri="{FF2B5EF4-FFF2-40B4-BE49-F238E27FC236}">
                  <a16:creationId xmlns:a16="http://schemas.microsoft.com/office/drawing/2014/main" id="{CEF8E49F-EEEA-40BC-934C-DF57B4B6DB6B}"/>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5" name="Freeform 9">
              <a:extLst>
                <a:ext uri="{FF2B5EF4-FFF2-40B4-BE49-F238E27FC236}">
                  <a16:creationId xmlns:a16="http://schemas.microsoft.com/office/drawing/2014/main" id="{896D1CCC-7ABF-4F94-9252-35A12468D270}"/>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6" name="Freeform 10">
              <a:extLst>
                <a:ext uri="{FF2B5EF4-FFF2-40B4-BE49-F238E27FC236}">
                  <a16:creationId xmlns:a16="http://schemas.microsoft.com/office/drawing/2014/main" id="{3BA70EDF-2297-4B3F-920A-BDB6A82C060A}"/>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7" name="Freeform 11">
              <a:extLst>
                <a:ext uri="{FF2B5EF4-FFF2-40B4-BE49-F238E27FC236}">
                  <a16:creationId xmlns:a16="http://schemas.microsoft.com/office/drawing/2014/main" id="{630D4942-E191-4E50-A4C5-5B9B4A222F74}"/>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8" name="Freeform 12">
              <a:extLst>
                <a:ext uri="{FF2B5EF4-FFF2-40B4-BE49-F238E27FC236}">
                  <a16:creationId xmlns:a16="http://schemas.microsoft.com/office/drawing/2014/main" id="{2052709F-3C61-496A-9B6B-8C3929F104C3}"/>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9" name="Freeform 13">
              <a:extLst>
                <a:ext uri="{FF2B5EF4-FFF2-40B4-BE49-F238E27FC236}">
                  <a16:creationId xmlns:a16="http://schemas.microsoft.com/office/drawing/2014/main" id="{2991B990-CFF3-4056-A1A6-818A02E68621}"/>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0" name="Freeform 14">
              <a:extLst>
                <a:ext uri="{FF2B5EF4-FFF2-40B4-BE49-F238E27FC236}">
                  <a16:creationId xmlns:a16="http://schemas.microsoft.com/office/drawing/2014/main" id="{6473086F-7E5A-4D32-8F4B-5F6A5F6C9554}"/>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1" name="Freeform 15">
              <a:extLst>
                <a:ext uri="{FF2B5EF4-FFF2-40B4-BE49-F238E27FC236}">
                  <a16:creationId xmlns:a16="http://schemas.microsoft.com/office/drawing/2014/main" id="{E59D4D9C-F2C8-441E-9DB4-D3C5D948C5EA}"/>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2" name="Freeform 16">
              <a:extLst>
                <a:ext uri="{FF2B5EF4-FFF2-40B4-BE49-F238E27FC236}">
                  <a16:creationId xmlns:a16="http://schemas.microsoft.com/office/drawing/2014/main" id="{469F18E3-756D-43C1-9FA5-A9BB2CDA0232}"/>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3" name="Freeform 17">
              <a:extLst>
                <a:ext uri="{FF2B5EF4-FFF2-40B4-BE49-F238E27FC236}">
                  <a16:creationId xmlns:a16="http://schemas.microsoft.com/office/drawing/2014/main" id="{9F662395-F140-4EDA-B4D7-3889932EBA6F}"/>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4" name="Freeform 18">
              <a:extLst>
                <a:ext uri="{FF2B5EF4-FFF2-40B4-BE49-F238E27FC236}">
                  <a16:creationId xmlns:a16="http://schemas.microsoft.com/office/drawing/2014/main" id="{5DED0274-6D6E-44BA-B7B2-D7390E110B8E}"/>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5" name="Freeform 19">
              <a:extLst>
                <a:ext uri="{FF2B5EF4-FFF2-40B4-BE49-F238E27FC236}">
                  <a16:creationId xmlns:a16="http://schemas.microsoft.com/office/drawing/2014/main" id="{E8B601CE-E012-4528-A6AF-3BB884AB099E}"/>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46" name="Rectángulo 45">
            <a:extLst>
              <a:ext uri="{FF2B5EF4-FFF2-40B4-BE49-F238E27FC236}">
                <a16:creationId xmlns:a16="http://schemas.microsoft.com/office/drawing/2014/main" id="{DAA223D3-767B-4580-9B4D-4ACE92B4E3EB}"/>
              </a:ext>
            </a:extLst>
          </p:cNvPr>
          <p:cNvSpPr/>
          <p:nvPr userDrawn="1"/>
        </p:nvSpPr>
        <p:spPr>
          <a:xfrm>
            <a:off x="12072027" y="676384"/>
            <a:ext cx="119974" cy="5011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CuadroTexto 46">
            <a:extLst>
              <a:ext uri="{FF2B5EF4-FFF2-40B4-BE49-F238E27FC236}">
                <a16:creationId xmlns:a16="http://schemas.microsoft.com/office/drawing/2014/main" id="{717883B2-5573-4059-9BFA-8FE419B6F29A}"/>
              </a:ext>
            </a:extLst>
          </p:cNvPr>
          <p:cNvSpPr txBox="1"/>
          <p:nvPr userDrawn="1"/>
        </p:nvSpPr>
        <p:spPr>
          <a:xfrm>
            <a:off x="10834544" y="708121"/>
            <a:ext cx="1182930" cy="492443"/>
          </a:xfrm>
          <a:prstGeom prst="rect">
            <a:avLst/>
          </a:prstGeom>
          <a:noFill/>
        </p:spPr>
        <p:txBody>
          <a:bodyPr wrap="square" rtlCol="0">
            <a:spAutoFit/>
          </a:bodyPr>
          <a:lstStyle/>
          <a:p>
            <a:pPr algn="r"/>
            <a:r>
              <a:rPr lang="es-ES" sz="1300" spc="110" baseline="0" dirty="0" err="1">
                <a:solidFill>
                  <a:schemeClr val="bg1"/>
                </a:solidFill>
              </a:rPr>
              <a:t>We</a:t>
            </a:r>
            <a:r>
              <a:rPr lang="es-ES" sz="1300" spc="110" baseline="0" dirty="0">
                <a:solidFill>
                  <a:schemeClr val="bg1"/>
                </a:solidFill>
              </a:rPr>
              <a:t> </a:t>
            </a:r>
            <a:r>
              <a:rPr lang="es-ES" sz="1300" spc="110" baseline="0" dirty="0" err="1">
                <a:solidFill>
                  <a:schemeClr val="bg1"/>
                </a:solidFill>
              </a:rPr>
              <a:t>make</a:t>
            </a:r>
            <a:r>
              <a:rPr lang="es-ES" sz="1300" spc="110" baseline="0" dirty="0">
                <a:solidFill>
                  <a:schemeClr val="bg1"/>
                </a:solidFill>
              </a:rPr>
              <a:t> </a:t>
            </a:r>
            <a:br>
              <a:rPr lang="es-ES" sz="1300" spc="110" baseline="0" dirty="0">
                <a:solidFill>
                  <a:schemeClr val="bg1"/>
                </a:solidFill>
              </a:rPr>
            </a:br>
            <a:r>
              <a:rPr lang="es-ES" sz="1300" spc="110" baseline="0" dirty="0" err="1">
                <a:solidFill>
                  <a:schemeClr val="bg1"/>
                </a:solidFill>
              </a:rPr>
              <a:t>it</a:t>
            </a:r>
            <a:r>
              <a:rPr lang="es-ES" sz="1300" spc="110" baseline="0" dirty="0">
                <a:solidFill>
                  <a:schemeClr val="bg1"/>
                </a:solidFill>
              </a:rPr>
              <a:t> </a:t>
            </a:r>
            <a:r>
              <a:rPr lang="es-ES" sz="1300" spc="110" baseline="0" dirty="0" err="1">
                <a:solidFill>
                  <a:schemeClr val="bg1"/>
                </a:solidFill>
              </a:rPr>
              <a:t>happen</a:t>
            </a:r>
            <a:endParaRPr lang="es-ES" sz="1300" spc="110" baseline="0" dirty="0">
              <a:solidFill>
                <a:schemeClr val="bg1"/>
              </a:solidFill>
            </a:endParaRPr>
          </a:p>
        </p:txBody>
      </p:sp>
      <p:sp>
        <p:nvSpPr>
          <p:cNvPr id="49" name="Marcador de texto 48">
            <a:extLst>
              <a:ext uri="{FF2B5EF4-FFF2-40B4-BE49-F238E27FC236}">
                <a16:creationId xmlns:a16="http://schemas.microsoft.com/office/drawing/2014/main" id="{A59F5B26-8F05-4841-B598-5C86D1FB78D5}"/>
              </a:ext>
            </a:extLst>
          </p:cNvPr>
          <p:cNvSpPr>
            <a:spLocks noGrp="1"/>
          </p:cNvSpPr>
          <p:nvPr>
            <p:ph type="body" sz="quarter" idx="13"/>
          </p:nvPr>
        </p:nvSpPr>
        <p:spPr>
          <a:xfrm>
            <a:off x="578070" y="5060145"/>
            <a:ext cx="10089930" cy="365125"/>
          </a:xfrm>
        </p:spPr>
        <p:txBody>
          <a:bodyPr>
            <a:noAutofit/>
          </a:bodyPr>
          <a:lstStyle>
            <a:lvl1pPr marL="0" indent="0">
              <a:buFontTx/>
              <a:buNone/>
              <a:defRPr sz="1800">
                <a:solidFill>
                  <a:schemeClr val="bg1"/>
                </a:solidFill>
              </a:defRPr>
            </a:lvl1pPr>
            <a:lvl2pPr marL="457200" indent="0">
              <a:buNone/>
              <a:defRPr/>
            </a:lvl2pPr>
          </a:lstStyle>
          <a:p>
            <a:pPr lvl="0"/>
            <a:r>
              <a:rPr lang="es-ES" dirty="0"/>
              <a:t>Editar los estilos de texto del patrón</a:t>
            </a:r>
          </a:p>
        </p:txBody>
      </p:sp>
      <p:sp>
        <p:nvSpPr>
          <p:cNvPr id="7" name="CuadroTexto 6">
            <a:extLst>
              <a:ext uri="{FF2B5EF4-FFF2-40B4-BE49-F238E27FC236}">
                <a16:creationId xmlns:a16="http://schemas.microsoft.com/office/drawing/2014/main" id="{5CF1F1B9-0DF8-49D0-9F65-2C21208561D2}"/>
              </a:ext>
            </a:extLst>
          </p:cNvPr>
          <p:cNvSpPr txBox="1"/>
          <p:nvPr userDrawn="1"/>
        </p:nvSpPr>
        <p:spPr>
          <a:xfrm>
            <a:off x="609723" y="6169688"/>
            <a:ext cx="1038208" cy="353943"/>
          </a:xfrm>
          <a:prstGeom prst="rect">
            <a:avLst/>
          </a:prstGeom>
          <a:noFill/>
        </p:spPr>
        <p:txBody>
          <a:bodyPr wrap="square" rtlCol="0">
            <a:spAutoFit/>
          </a:bodyPr>
          <a:lstStyle/>
          <a:p>
            <a:r>
              <a:rPr lang="es-ES" sz="1700" dirty="0">
                <a:solidFill>
                  <a:schemeClr val="bg1"/>
                </a:solidFill>
              </a:rPr>
              <a:t>eae.es</a:t>
            </a:r>
          </a:p>
        </p:txBody>
      </p:sp>
    </p:spTree>
    <p:extLst>
      <p:ext uri="{BB962C8B-B14F-4D97-AF65-F5344CB8AC3E}">
        <p14:creationId xmlns:p14="http://schemas.microsoft.com/office/powerpoint/2010/main" val="558604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INTERIOR TEXTO Y 4 FO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380165" y="812442"/>
            <a:ext cx="2779100" cy="640593"/>
          </a:xfrm>
        </p:spPr>
        <p:txBody>
          <a:bodyPr anchor="t">
            <a:noAutofit/>
          </a:bodyPr>
          <a:lstStyle>
            <a:lvl1pPr>
              <a:defRPr sz="2200">
                <a:solidFill>
                  <a:schemeClr val="accent1"/>
                </a:solidFill>
              </a:defRPr>
            </a:lvl1pPr>
          </a:lstStyle>
          <a:p>
            <a:r>
              <a:rPr lang="es-ES" dirty="0"/>
              <a:t>00.Titular en documento</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accent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accent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25" name="Marcador de posición de imagen 24">
            <a:extLst>
              <a:ext uri="{FF2B5EF4-FFF2-40B4-BE49-F238E27FC236}">
                <a16:creationId xmlns:a16="http://schemas.microsoft.com/office/drawing/2014/main" id="{7034074C-8100-4115-B7E9-7440D567E045}"/>
              </a:ext>
            </a:extLst>
          </p:cNvPr>
          <p:cNvSpPr>
            <a:spLocks noGrp="1"/>
          </p:cNvSpPr>
          <p:nvPr>
            <p:ph type="pic" sz="quarter" idx="13"/>
          </p:nvPr>
        </p:nvSpPr>
        <p:spPr>
          <a:xfrm>
            <a:off x="3304347" y="914399"/>
            <a:ext cx="2728705" cy="3369954"/>
          </a:xfrm>
        </p:spPr>
        <p:txBody>
          <a:bodyPr>
            <a:normAutofit/>
          </a:bodyPr>
          <a:lstStyle>
            <a:lvl1pPr marL="0" indent="0" algn="ctr">
              <a:buFontTx/>
              <a:buNone/>
              <a:defRPr sz="1200"/>
            </a:lvl1pPr>
          </a:lstStyle>
          <a:p>
            <a:endParaRPr lang="es-ES" dirty="0"/>
          </a:p>
        </p:txBody>
      </p:sp>
      <p:sp>
        <p:nvSpPr>
          <p:cNvPr id="33" name="Rectángulo 32">
            <a:extLst>
              <a:ext uri="{FF2B5EF4-FFF2-40B4-BE49-F238E27FC236}">
                <a16:creationId xmlns:a16="http://schemas.microsoft.com/office/drawing/2014/main" id="{BFE38D3E-43C6-4674-832F-CD4525D6CF71}"/>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Marcador de texto 33">
            <a:extLst>
              <a:ext uri="{FF2B5EF4-FFF2-40B4-BE49-F238E27FC236}">
                <a16:creationId xmlns:a16="http://schemas.microsoft.com/office/drawing/2014/main" id="{85069A5B-7F06-4394-BF0D-097B0BA882B4}"/>
              </a:ext>
            </a:extLst>
          </p:cNvPr>
          <p:cNvSpPr>
            <a:spLocks noGrp="1"/>
          </p:cNvSpPr>
          <p:nvPr>
            <p:ph type="body" sz="quarter" idx="18" hasCustomPrompt="1"/>
          </p:nvPr>
        </p:nvSpPr>
        <p:spPr>
          <a:xfrm>
            <a:off x="3307381" y="4288711"/>
            <a:ext cx="2725671" cy="1911121"/>
          </a:xfrm>
          <a:solidFill>
            <a:srgbClr val="F0F0EF"/>
          </a:solidFill>
        </p:spPr>
        <p:txBody>
          <a:bodyPr lIns="288000" tIns="216000" rIns="288000" bIns="216000"/>
          <a:lstStyle>
            <a:lvl1pPr marL="0" indent="0" algn="l">
              <a:spcBef>
                <a:spcPts val="0"/>
              </a:spcBef>
              <a:spcAft>
                <a:spcPts val="600"/>
              </a:spcAft>
              <a:buFontTx/>
              <a:buNone/>
              <a:defRPr lang="es-ES" sz="2000" kern="1200" spc="70" baseline="0" dirty="0" smtClean="0">
                <a:solidFill>
                  <a:schemeClr val="tx1"/>
                </a:solidFill>
                <a:latin typeface="+mj-lt"/>
                <a:ea typeface="+mj-ea"/>
                <a:cs typeface="+mj-cs"/>
              </a:defRPr>
            </a:lvl1pPr>
            <a:lvl2pPr marL="0" indent="0" algn="l">
              <a:lnSpc>
                <a:spcPct val="100000"/>
              </a:lnSpc>
              <a:spcBef>
                <a:spcPts val="0"/>
              </a:spcBef>
              <a:buFontTx/>
              <a:buNone/>
              <a:defRPr sz="1200">
                <a:solidFill>
                  <a:schemeClr val="tx1"/>
                </a:solidFill>
              </a:defRPr>
            </a:lvl2pPr>
          </a:lstStyle>
          <a:p>
            <a:pPr lvl="0"/>
            <a:r>
              <a:rPr lang="es-ES" dirty="0"/>
              <a:t>1. Titular Foto</a:t>
            </a:r>
          </a:p>
          <a:p>
            <a:pPr lvl="1"/>
            <a:r>
              <a:rPr lang="es-ES" dirty="0"/>
              <a:t>Segundo nivel</a:t>
            </a:r>
          </a:p>
        </p:txBody>
      </p:sp>
      <p:sp>
        <p:nvSpPr>
          <p:cNvPr id="31" name="Marcador de posición de imagen 24">
            <a:extLst>
              <a:ext uri="{FF2B5EF4-FFF2-40B4-BE49-F238E27FC236}">
                <a16:creationId xmlns:a16="http://schemas.microsoft.com/office/drawing/2014/main" id="{206976CC-CD0E-4B33-BE5F-94D978124EA8}"/>
              </a:ext>
            </a:extLst>
          </p:cNvPr>
          <p:cNvSpPr>
            <a:spLocks noGrp="1"/>
          </p:cNvSpPr>
          <p:nvPr>
            <p:ph type="pic" sz="quarter" idx="19"/>
          </p:nvPr>
        </p:nvSpPr>
        <p:spPr>
          <a:xfrm>
            <a:off x="6101335" y="914399"/>
            <a:ext cx="2728705" cy="3369954"/>
          </a:xfrm>
        </p:spPr>
        <p:txBody>
          <a:bodyPr>
            <a:normAutofit/>
          </a:bodyPr>
          <a:lstStyle>
            <a:lvl1pPr marL="0" indent="0" algn="ctr">
              <a:buFontTx/>
              <a:buNone/>
              <a:defRPr sz="1200"/>
            </a:lvl1pPr>
          </a:lstStyle>
          <a:p>
            <a:endParaRPr lang="es-ES" dirty="0"/>
          </a:p>
        </p:txBody>
      </p:sp>
      <p:sp>
        <p:nvSpPr>
          <p:cNvPr id="32" name="Marcador de texto 33">
            <a:extLst>
              <a:ext uri="{FF2B5EF4-FFF2-40B4-BE49-F238E27FC236}">
                <a16:creationId xmlns:a16="http://schemas.microsoft.com/office/drawing/2014/main" id="{C1853E97-4C8B-47C0-8AEF-C8F15C3E5BE7}"/>
              </a:ext>
            </a:extLst>
          </p:cNvPr>
          <p:cNvSpPr>
            <a:spLocks noGrp="1"/>
          </p:cNvSpPr>
          <p:nvPr>
            <p:ph type="body" sz="quarter" idx="20" hasCustomPrompt="1"/>
          </p:nvPr>
        </p:nvSpPr>
        <p:spPr>
          <a:xfrm>
            <a:off x="6104369" y="4288711"/>
            <a:ext cx="2725671" cy="1911121"/>
          </a:xfrm>
          <a:solidFill>
            <a:srgbClr val="F0F0EF"/>
          </a:solidFill>
        </p:spPr>
        <p:txBody>
          <a:bodyPr lIns="288000" tIns="216000" rIns="288000" bIns="216000"/>
          <a:lstStyle>
            <a:lvl1pPr marL="0" indent="0" algn="l">
              <a:spcBef>
                <a:spcPts val="0"/>
              </a:spcBef>
              <a:spcAft>
                <a:spcPts val="600"/>
              </a:spcAft>
              <a:buFontTx/>
              <a:buNone/>
              <a:defRPr lang="es-ES" sz="2000" kern="1200" spc="70" baseline="0" dirty="0" smtClean="0">
                <a:solidFill>
                  <a:schemeClr val="tx1"/>
                </a:solidFill>
                <a:latin typeface="+mj-lt"/>
                <a:ea typeface="+mj-ea"/>
                <a:cs typeface="+mj-cs"/>
              </a:defRPr>
            </a:lvl1pPr>
            <a:lvl2pPr marL="0" indent="0" algn="l">
              <a:lnSpc>
                <a:spcPct val="100000"/>
              </a:lnSpc>
              <a:spcBef>
                <a:spcPts val="0"/>
              </a:spcBef>
              <a:buFontTx/>
              <a:buNone/>
              <a:defRPr sz="1200">
                <a:solidFill>
                  <a:schemeClr val="tx1"/>
                </a:solidFill>
              </a:defRPr>
            </a:lvl2pPr>
          </a:lstStyle>
          <a:p>
            <a:pPr lvl="0"/>
            <a:r>
              <a:rPr lang="es-ES" dirty="0"/>
              <a:t>1. Titular Foto</a:t>
            </a:r>
          </a:p>
          <a:p>
            <a:pPr lvl="1"/>
            <a:r>
              <a:rPr lang="es-ES" dirty="0"/>
              <a:t>Segundo nivel</a:t>
            </a:r>
          </a:p>
        </p:txBody>
      </p:sp>
      <p:sp>
        <p:nvSpPr>
          <p:cNvPr id="39" name="Marcador de posición de imagen 24">
            <a:extLst>
              <a:ext uri="{FF2B5EF4-FFF2-40B4-BE49-F238E27FC236}">
                <a16:creationId xmlns:a16="http://schemas.microsoft.com/office/drawing/2014/main" id="{626690C8-C647-4FFD-8386-68C144E05FA4}"/>
              </a:ext>
            </a:extLst>
          </p:cNvPr>
          <p:cNvSpPr>
            <a:spLocks noGrp="1"/>
          </p:cNvSpPr>
          <p:nvPr>
            <p:ph type="pic" sz="quarter" idx="21"/>
          </p:nvPr>
        </p:nvSpPr>
        <p:spPr>
          <a:xfrm>
            <a:off x="8898323" y="914399"/>
            <a:ext cx="2728705" cy="3369954"/>
          </a:xfrm>
        </p:spPr>
        <p:txBody>
          <a:bodyPr>
            <a:normAutofit/>
          </a:bodyPr>
          <a:lstStyle>
            <a:lvl1pPr marL="0" indent="0" algn="ctr">
              <a:buFontTx/>
              <a:buNone/>
              <a:defRPr sz="1200"/>
            </a:lvl1pPr>
          </a:lstStyle>
          <a:p>
            <a:endParaRPr lang="es-ES" dirty="0"/>
          </a:p>
        </p:txBody>
      </p:sp>
      <p:sp>
        <p:nvSpPr>
          <p:cNvPr id="40" name="Marcador de texto 33">
            <a:extLst>
              <a:ext uri="{FF2B5EF4-FFF2-40B4-BE49-F238E27FC236}">
                <a16:creationId xmlns:a16="http://schemas.microsoft.com/office/drawing/2014/main" id="{BB844BB9-80C9-40A0-9B22-C38FA8C6A6D3}"/>
              </a:ext>
            </a:extLst>
          </p:cNvPr>
          <p:cNvSpPr>
            <a:spLocks noGrp="1"/>
          </p:cNvSpPr>
          <p:nvPr>
            <p:ph type="body" sz="quarter" idx="22" hasCustomPrompt="1"/>
          </p:nvPr>
        </p:nvSpPr>
        <p:spPr>
          <a:xfrm>
            <a:off x="8901357" y="4288711"/>
            <a:ext cx="2725671" cy="1911121"/>
          </a:xfrm>
          <a:solidFill>
            <a:srgbClr val="F0F0EF"/>
          </a:solidFill>
        </p:spPr>
        <p:txBody>
          <a:bodyPr lIns="288000" tIns="216000" rIns="288000" bIns="216000"/>
          <a:lstStyle>
            <a:lvl1pPr marL="0" indent="0" algn="l">
              <a:spcBef>
                <a:spcPts val="0"/>
              </a:spcBef>
              <a:spcAft>
                <a:spcPts val="600"/>
              </a:spcAft>
              <a:buFontTx/>
              <a:buNone/>
              <a:defRPr lang="es-ES" sz="2000" kern="1200" spc="70" baseline="0" dirty="0" smtClean="0">
                <a:solidFill>
                  <a:schemeClr val="tx1"/>
                </a:solidFill>
                <a:latin typeface="+mj-lt"/>
                <a:ea typeface="+mj-ea"/>
                <a:cs typeface="+mj-cs"/>
              </a:defRPr>
            </a:lvl1pPr>
            <a:lvl2pPr marL="0" indent="0" algn="l">
              <a:lnSpc>
                <a:spcPct val="100000"/>
              </a:lnSpc>
              <a:spcBef>
                <a:spcPts val="0"/>
              </a:spcBef>
              <a:buFontTx/>
              <a:buNone/>
              <a:defRPr sz="1200">
                <a:solidFill>
                  <a:schemeClr val="tx1"/>
                </a:solidFill>
              </a:defRPr>
            </a:lvl2pPr>
          </a:lstStyle>
          <a:p>
            <a:pPr lvl="0"/>
            <a:r>
              <a:rPr lang="es-ES" dirty="0"/>
              <a:t>1. Titular Foto</a:t>
            </a:r>
          </a:p>
          <a:p>
            <a:pPr lvl="1"/>
            <a:r>
              <a:rPr lang="es-ES" dirty="0"/>
              <a:t>Segundo nivel</a:t>
            </a:r>
          </a:p>
        </p:txBody>
      </p:sp>
      <p:sp>
        <p:nvSpPr>
          <p:cNvPr id="34" name="Marcador de texto 39">
            <a:extLst>
              <a:ext uri="{FF2B5EF4-FFF2-40B4-BE49-F238E27FC236}">
                <a16:creationId xmlns:a16="http://schemas.microsoft.com/office/drawing/2014/main" id="{6EB11B23-C1EF-4EA2-AF98-0E33B1EE6C20}"/>
              </a:ext>
            </a:extLst>
          </p:cNvPr>
          <p:cNvSpPr>
            <a:spLocks noGrp="1"/>
          </p:cNvSpPr>
          <p:nvPr>
            <p:ph type="body" sz="quarter" idx="23"/>
          </p:nvPr>
        </p:nvSpPr>
        <p:spPr>
          <a:xfrm>
            <a:off x="395063" y="1683725"/>
            <a:ext cx="2764202" cy="4515415"/>
          </a:xfrm>
        </p:spPr>
        <p:txBody>
          <a:bodyPr>
            <a:normAutofit/>
          </a:bodyPr>
          <a:lstStyle>
            <a:lvl1pPr marL="0" indent="0">
              <a:lnSpc>
                <a:spcPct val="100000"/>
              </a:lnSpc>
              <a:buFontTx/>
              <a:buNone/>
              <a:defRPr lang="es-ES" sz="1500" kern="1200" spc="-30" baseline="0" smtClean="0">
                <a:solidFill>
                  <a:schemeClr val="tx2">
                    <a:lumMod val="75000"/>
                  </a:schemeClr>
                </a:solidFill>
                <a:latin typeface="+mn-lt"/>
                <a:ea typeface="+mn-ea"/>
                <a:cs typeface="+mn-cs"/>
              </a:defRPr>
            </a:lvl1pPr>
            <a:lvl2pPr marL="457200" indent="0">
              <a:buFontTx/>
              <a:buNone/>
              <a:defRPr lang="es-ES" sz="1900" kern="1200" smtClean="0">
                <a:solidFill>
                  <a:schemeClr val="accent2"/>
                </a:solidFill>
                <a:latin typeface="+mn-lt"/>
                <a:ea typeface="+mn-ea"/>
                <a:cs typeface="+mn-cs"/>
              </a:defRPr>
            </a:lvl2pPr>
            <a:lvl3pPr marL="914400" indent="0">
              <a:buFontTx/>
              <a:buNone/>
              <a:defRPr lang="es-ES" sz="1900" kern="1200" smtClean="0">
                <a:solidFill>
                  <a:schemeClr val="accent2"/>
                </a:solidFill>
                <a:latin typeface="+mn-lt"/>
                <a:ea typeface="+mn-ea"/>
                <a:cs typeface="+mn-cs"/>
              </a:defRPr>
            </a:lvl3pPr>
            <a:lvl4pPr marL="1371600" indent="0">
              <a:buFontTx/>
              <a:buNone/>
              <a:defRPr lang="es-ES" sz="1900" kern="1200" smtClean="0">
                <a:solidFill>
                  <a:schemeClr val="accent2"/>
                </a:solidFill>
                <a:latin typeface="+mn-lt"/>
                <a:ea typeface="+mn-ea"/>
                <a:cs typeface="+mn-cs"/>
              </a:defRPr>
            </a:lvl4pPr>
            <a:lvl5pPr marL="1828800" indent="0">
              <a:buFontTx/>
              <a:buNone/>
              <a:defRPr lang="es-ES" sz="1900" kern="1200">
                <a:solidFill>
                  <a:schemeClr val="accent2"/>
                </a:solidFill>
                <a:latin typeface="+mn-lt"/>
                <a:ea typeface="+mn-ea"/>
                <a:cs typeface="+mn-cs"/>
              </a:defRPr>
            </a:lvl5pPr>
          </a:lstStyle>
          <a:p>
            <a:pPr lvl="0"/>
            <a:r>
              <a:rPr lang="es-ES" dirty="0"/>
              <a:t>Editar los estilos de texto del patrón</a:t>
            </a:r>
          </a:p>
        </p:txBody>
      </p:sp>
      <p:sp>
        <p:nvSpPr>
          <p:cNvPr id="29" name="Rectángulo 28">
            <a:extLst>
              <a:ext uri="{FF2B5EF4-FFF2-40B4-BE49-F238E27FC236}">
                <a16:creationId xmlns:a16="http://schemas.microsoft.com/office/drawing/2014/main" id="{557A0DE0-62A4-C044-90A6-61DCBC23D527}"/>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Rectángulo 29">
            <a:extLst>
              <a:ext uri="{FF2B5EF4-FFF2-40B4-BE49-F238E27FC236}">
                <a16:creationId xmlns:a16="http://schemas.microsoft.com/office/drawing/2014/main" id="{44BE81B9-BADB-1D42-840B-2281F3BFC791}"/>
              </a:ext>
            </a:extLst>
          </p:cNvPr>
          <p:cNvSpPr/>
          <p:nvPr userDrawn="1"/>
        </p:nvSpPr>
        <p:spPr>
          <a:xfrm>
            <a:off x="0" y="6575612"/>
            <a:ext cx="12192000" cy="256557"/>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_tradnl" sz="900" b="1" dirty="0">
                <a:latin typeface="Calibri" panose="020F0502020204030204" pitchFamily="34" charset="0"/>
                <a:cs typeface="Calibri" panose="020F0502020204030204" pitchFamily="34" charset="0"/>
              </a:rPr>
              <a:t>© Prof. </a:t>
            </a:r>
            <a:r>
              <a:rPr lang="es-ES" sz="900" b="1" dirty="0">
                <a:latin typeface="Calibri" panose="020F0502020204030204" pitchFamily="34" charset="0"/>
                <a:cs typeface="Calibri" panose="020F0502020204030204" pitchFamily="34" charset="0"/>
              </a:rPr>
              <a:t>Ángel Andreu PhD Eng.  All rights reserved - Derechos reservados – Prohibida la reproducción o utilización sin permiso previo del autor – </a:t>
            </a:r>
            <a:r>
              <a:rPr lang="es-ES" sz="900" b="1" dirty="0" err="1">
                <a:latin typeface="Calibri" panose="020F0502020204030204" pitchFamily="34" charset="0"/>
                <a:cs typeface="Calibri" panose="020F0502020204030204" pitchFamily="34" charset="0"/>
              </a:rPr>
              <a:t>Utilization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forbidden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without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previous</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expressed</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consent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by</a:t>
            </a:r>
            <a:r>
              <a:rPr lang="es-ES" sz="900" b="1" dirty="0">
                <a:latin typeface="Calibri" panose="020F0502020204030204" pitchFamily="34" charset="0"/>
                <a:cs typeface="Calibri" panose="020F0502020204030204" pitchFamily="34" charset="0"/>
              </a:rPr>
              <a:t> the </a:t>
            </a:r>
            <a:r>
              <a:rPr lang="es-ES" sz="900" b="1" dirty="0" err="1">
                <a:latin typeface="Calibri" panose="020F0502020204030204" pitchFamily="34" charset="0"/>
                <a:cs typeface="Calibri" panose="020F0502020204030204" pitchFamily="34" charset="0"/>
              </a:rPr>
              <a:t>author</a:t>
            </a:r>
            <a:r>
              <a:rPr lang="es-ES" sz="900" b="1" dirty="0">
                <a:latin typeface="Calibri" panose="020F0502020204030204" pitchFamily="34" charset="0"/>
                <a:cs typeface="Calibri" panose="020F0502020204030204" pitchFamily="34" charset="0"/>
              </a:rPr>
              <a:t>  </a:t>
            </a:r>
            <a:endParaRPr lang="es-ES_tradnl" sz="9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423196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O 3 PUNTOS">
    <p:spTree>
      <p:nvGrpSpPr>
        <p:cNvPr id="1" name=""/>
        <p:cNvGrpSpPr/>
        <p:nvPr/>
      </p:nvGrpSpPr>
      <p:grpSpPr>
        <a:xfrm>
          <a:off x="0" y="0"/>
          <a:ext cx="0" cy="0"/>
          <a:chOff x="0" y="0"/>
          <a:chExt cx="0" cy="0"/>
        </a:xfrm>
      </p:grpSpPr>
      <p:sp>
        <p:nvSpPr>
          <p:cNvPr id="35" name="Rectángulo 34">
            <a:extLst>
              <a:ext uri="{FF2B5EF4-FFF2-40B4-BE49-F238E27FC236}">
                <a16:creationId xmlns:a16="http://schemas.microsoft.com/office/drawing/2014/main" id="{AD9C6370-8D93-4036-B44D-724728AE0573}"/>
              </a:ext>
            </a:extLst>
          </p:cNvPr>
          <p:cNvSpPr/>
          <p:nvPr userDrawn="1"/>
        </p:nvSpPr>
        <p:spPr>
          <a:xfrm>
            <a:off x="5222569" y="906308"/>
            <a:ext cx="6527066" cy="1780248"/>
          </a:xfrm>
          <a:prstGeom prst="rect">
            <a:avLst/>
          </a:prstGeom>
          <a:solidFill>
            <a:srgbClr val="F0F0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C4F825AF-28ED-4F9D-AB6F-81A143126D0F}"/>
              </a:ext>
            </a:extLst>
          </p:cNvPr>
          <p:cNvSpPr/>
          <p:nvPr userDrawn="1"/>
        </p:nvSpPr>
        <p:spPr>
          <a:xfrm>
            <a:off x="4256411" y="906308"/>
            <a:ext cx="979823" cy="1780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380164" y="812442"/>
            <a:ext cx="3594419" cy="640593"/>
          </a:xfrm>
        </p:spPr>
        <p:txBody>
          <a:bodyPr anchor="t">
            <a:noAutofit/>
          </a:bodyPr>
          <a:lstStyle>
            <a:lvl1pPr>
              <a:defRPr sz="2200">
                <a:solidFill>
                  <a:schemeClr val="accent1"/>
                </a:solidFill>
              </a:defRPr>
            </a:lvl1pPr>
          </a:lstStyle>
          <a:p>
            <a:r>
              <a:rPr lang="es-ES" dirty="0"/>
              <a:t>00.Titular en documento</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accent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accent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36" name="Marcador de texto 35">
            <a:extLst>
              <a:ext uri="{FF2B5EF4-FFF2-40B4-BE49-F238E27FC236}">
                <a16:creationId xmlns:a16="http://schemas.microsoft.com/office/drawing/2014/main" id="{A6FCC31B-0AE1-4146-BF18-8739859AA77D}"/>
              </a:ext>
            </a:extLst>
          </p:cNvPr>
          <p:cNvSpPr>
            <a:spLocks noGrp="1"/>
          </p:cNvSpPr>
          <p:nvPr>
            <p:ph type="body" sz="quarter" idx="13" hasCustomPrompt="1"/>
          </p:nvPr>
        </p:nvSpPr>
        <p:spPr>
          <a:xfrm>
            <a:off x="4349027" y="1249606"/>
            <a:ext cx="752926" cy="1140752"/>
          </a:xfrm>
        </p:spPr>
        <p:txBody>
          <a:bodyPr anchor="ctr">
            <a:noAutofit/>
          </a:bodyPr>
          <a:lstStyle>
            <a:lvl1pPr marL="0" indent="0" algn="ctr">
              <a:buFontTx/>
              <a:buNone/>
              <a:defRPr sz="6000">
                <a:solidFill>
                  <a:schemeClr val="bg1"/>
                </a:solidFill>
              </a:defRPr>
            </a:lvl1pPr>
            <a:lvl5pPr>
              <a:defRPr/>
            </a:lvl5pPr>
          </a:lstStyle>
          <a:p>
            <a:pPr lvl="0"/>
            <a:r>
              <a:rPr lang="es-ES" dirty="0"/>
              <a:t>0</a:t>
            </a:r>
          </a:p>
        </p:txBody>
      </p:sp>
      <p:sp>
        <p:nvSpPr>
          <p:cNvPr id="40" name="Marcador de texto 39">
            <a:extLst>
              <a:ext uri="{FF2B5EF4-FFF2-40B4-BE49-F238E27FC236}">
                <a16:creationId xmlns:a16="http://schemas.microsoft.com/office/drawing/2014/main" id="{69CABE84-AA2B-498A-A19D-F0F6D08236AB}"/>
              </a:ext>
            </a:extLst>
          </p:cNvPr>
          <p:cNvSpPr>
            <a:spLocks noGrp="1"/>
          </p:cNvSpPr>
          <p:nvPr>
            <p:ph type="body" sz="quarter" idx="16"/>
          </p:nvPr>
        </p:nvSpPr>
        <p:spPr>
          <a:xfrm>
            <a:off x="5618527" y="1264627"/>
            <a:ext cx="5764176" cy="1238250"/>
          </a:xfrm>
        </p:spPr>
        <p:txBody>
          <a:bodyPr>
            <a:normAutofit/>
          </a:bodyPr>
          <a:lstStyle>
            <a:lvl1pPr marL="0" indent="0">
              <a:lnSpc>
                <a:spcPct val="100000"/>
              </a:lnSpc>
              <a:buFontTx/>
              <a:buNone/>
              <a:defRPr sz="1900">
                <a:solidFill>
                  <a:schemeClr val="accent2"/>
                </a:solidFill>
              </a:defRPr>
            </a:lvl1pPr>
            <a:lvl2pPr marL="457200" indent="0">
              <a:buFontTx/>
              <a:buNone/>
              <a:defRPr sz="1600">
                <a:solidFill>
                  <a:schemeClr val="accent1"/>
                </a:solidFill>
              </a:defRPr>
            </a:lvl2pPr>
            <a:lvl3pPr marL="914400" indent="0">
              <a:buFontTx/>
              <a:buNone/>
              <a:defRPr sz="1400">
                <a:solidFill>
                  <a:schemeClr val="accent1"/>
                </a:solidFill>
              </a:defRPr>
            </a:lvl3pPr>
            <a:lvl4pPr marL="1371600" indent="0">
              <a:buFontTx/>
              <a:buNone/>
              <a:defRPr sz="1200">
                <a:solidFill>
                  <a:schemeClr val="accent1"/>
                </a:solidFill>
              </a:defRPr>
            </a:lvl4pPr>
            <a:lvl5pPr marL="1828800" indent="0">
              <a:buFontTx/>
              <a:buNone/>
              <a:defRPr sz="1200">
                <a:solidFill>
                  <a:schemeClr val="accent1"/>
                </a:solidFill>
              </a:defRPr>
            </a:lvl5pPr>
          </a:lstStyle>
          <a:p>
            <a:pPr lvl="0"/>
            <a:r>
              <a:rPr lang="es-ES" dirty="0"/>
              <a:t>Editar los estilos de texto del patrón</a:t>
            </a:r>
          </a:p>
        </p:txBody>
      </p:sp>
      <p:sp>
        <p:nvSpPr>
          <p:cNvPr id="30" name="Rectángulo 29">
            <a:extLst>
              <a:ext uri="{FF2B5EF4-FFF2-40B4-BE49-F238E27FC236}">
                <a16:creationId xmlns:a16="http://schemas.microsoft.com/office/drawing/2014/main" id="{757E1141-04B1-4B22-8047-5BEF14EF6BEA}"/>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Rectángulo 42">
            <a:extLst>
              <a:ext uri="{FF2B5EF4-FFF2-40B4-BE49-F238E27FC236}">
                <a16:creationId xmlns:a16="http://schemas.microsoft.com/office/drawing/2014/main" id="{7FBD128E-23E0-4FF5-B035-E78FB2C11861}"/>
              </a:ext>
            </a:extLst>
          </p:cNvPr>
          <p:cNvSpPr/>
          <p:nvPr userDrawn="1"/>
        </p:nvSpPr>
        <p:spPr>
          <a:xfrm>
            <a:off x="5222569" y="2709228"/>
            <a:ext cx="6527066" cy="1780248"/>
          </a:xfrm>
          <a:prstGeom prst="rect">
            <a:avLst/>
          </a:prstGeom>
          <a:solidFill>
            <a:srgbClr val="F0F0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Rectángulo 43">
            <a:extLst>
              <a:ext uri="{FF2B5EF4-FFF2-40B4-BE49-F238E27FC236}">
                <a16:creationId xmlns:a16="http://schemas.microsoft.com/office/drawing/2014/main" id="{22A9361C-0E83-46A7-8522-43EF7571FFC8}"/>
              </a:ext>
            </a:extLst>
          </p:cNvPr>
          <p:cNvSpPr/>
          <p:nvPr userDrawn="1"/>
        </p:nvSpPr>
        <p:spPr>
          <a:xfrm>
            <a:off x="4256411" y="2709228"/>
            <a:ext cx="979823" cy="1780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 name="Marcador de texto 35">
            <a:extLst>
              <a:ext uri="{FF2B5EF4-FFF2-40B4-BE49-F238E27FC236}">
                <a16:creationId xmlns:a16="http://schemas.microsoft.com/office/drawing/2014/main" id="{F5B71259-9AD8-4E45-8858-46C037934133}"/>
              </a:ext>
            </a:extLst>
          </p:cNvPr>
          <p:cNvSpPr>
            <a:spLocks noGrp="1"/>
          </p:cNvSpPr>
          <p:nvPr>
            <p:ph type="body" sz="quarter" idx="17" hasCustomPrompt="1"/>
          </p:nvPr>
        </p:nvSpPr>
        <p:spPr>
          <a:xfrm>
            <a:off x="4349027" y="3052526"/>
            <a:ext cx="752926" cy="1140752"/>
          </a:xfrm>
        </p:spPr>
        <p:txBody>
          <a:bodyPr anchor="ctr">
            <a:noAutofit/>
          </a:bodyPr>
          <a:lstStyle>
            <a:lvl1pPr marL="0" indent="0" algn="ctr">
              <a:buFontTx/>
              <a:buNone/>
              <a:defRPr sz="6000">
                <a:solidFill>
                  <a:schemeClr val="bg1"/>
                </a:solidFill>
              </a:defRPr>
            </a:lvl1pPr>
            <a:lvl5pPr>
              <a:defRPr/>
            </a:lvl5pPr>
          </a:lstStyle>
          <a:p>
            <a:pPr lvl="0"/>
            <a:r>
              <a:rPr lang="es-ES" dirty="0"/>
              <a:t>0</a:t>
            </a:r>
          </a:p>
        </p:txBody>
      </p:sp>
      <p:sp>
        <p:nvSpPr>
          <p:cNvPr id="46" name="Marcador de texto 39">
            <a:extLst>
              <a:ext uri="{FF2B5EF4-FFF2-40B4-BE49-F238E27FC236}">
                <a16:creationId xmlns:a16="http://schemas.microsoft.com/office/drawing/2014/main" id="{2BBE8BA2-6065-4C1E-87D6-348EDD13D407}"/>
              </a:ext>
            </a:extLst>
          </p:cNvPr>
          <p:cNvSpPr>
            <a:spLocks noGrp="1"/>
          </p:cNvSpPr>
          <p:nvPr>
            <p:ph type="body" sz="quarter" idx="18"/>
          </p:nvPr>
        </p:nvSpPr>
        <p:spPr>
          <a:xfrm>
            <a:off x="5618527" y="3067547"/>
            <a:ext cx="5764176" cy="1238250"/>
          </a:xfrm>
        </p:spPr>
        <p:txBody>
          <a:bodyPr>
            <a:normAutofit/>
          </a:bodyPr>
          <a:lstStyle>
            <a:lvl1pPr marL="0" indent="0">
              <a:lnSpc>
                <a:spcPct val="100000"/>
              </a:lnSpc>
              <a:buFontTx/>
              <a:buNone/>
              <a:defRPr sz="1900">
                <a:solidFill>
                  <a:schemeClr val="accent2"/>
                </a:solidFill>
              </a:defRPr>
            </a:lvl1pPr>
            <a:lvl2pPr marL="457200" indent="0">
              <a:buFontTx/>
              <a:buNone/>
              <a:defRPr sz="1600">
                <a:solidFill>
                  <a:schemeClr val="accent1"/>
                </a:solidFill>
              </a:defRPr>
            </a:lvl2pPr>
            <a:lvl3pPr marL="914400" indent="0">
              <a:buFontTx/>
              <a:buNone/>
              <a:defRPr sz="1400">
                <a:solidFill>
                  <a:schemeClr val="accent1"/>
                </a:solidFill>
              </a:defRPr>
            </a:lvl3pPr>
            <a:lvl4pPr marL="1371600" indent="0">
              <a:buFontTx/>
              <a:buNone/>
              <a:defRPr sz="1200">
                <a:solidFill>
                  <a:schemeClr val="accent1"/>
                </a:solidFill>
              </a:defRPr>
            </a:lvl4pPr>
            <a:lvl5pPr marL="1828800" indent="0">
              <a:buFontTx/>
              <a:buNone/>
              <a:defRPr sz="1200">
                <a:solidFill>
                  <a:schemeClr val="accent1"/>
                </a:solidFill>
              </a:defRPr>
            </a:lvl5pPr>
          </a:lstStyle>
          <a:p>
            <a:pPr lvl="0"/>
            <a:r>
              <a:rPr lang="es-ES" dirty="0"/>
              <a:t>Editar los estilos de texto del patrón</a:t>
            </a:r>
          </a:p>
        </p:txBody>
      </p:sp>
      <p:sp>
        <p:nvSpPr>
          <p:cNvPr id="47" name="Rectángulo 46">
            <a:extLst>
              <a:ext uri="{FF2B5EF4-FFF2-40B4-BE49-F238E27FC236}">
                <a16:creationId xmlns:a16="http://schemas.microsoft.com/office/drawing/2014/main" id="{67EE916B-5789-4A99-947E-6460B9ACE039}"/>
              </a:ext>
            </a:extLst>
          </p:cNvPr>
          <p:cNvSpPr/>
          <p:nvPr userDrawn="1"/>
        </p:nvSpPr>
        <p:spPr>
          <a:xfrm>
            <a:off x="5222569" y="4512148"/>
            <a:ext cx="6527066" cy="1780248"/>
          </a:xfrm>
          <a:prstGeom prst="rect">
            <a:avLst/>
          </a:prstGeom>
          <a:solidFill>
            <a:srgbClr val="F0F0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Rectángulo 47">
            <a:extLst>
              <a:ext uri="{FF2B5EF4-FFF2-40B4-BE49-F238E27FC236}">
                <a16:creationId xmlns:a16="http://schemas.microsoft.com/office/drawing/2014/main" id="{1F482A13-B36E-479B-8225-BBBD2F936FD1}"/>
              </a:ext>
            </a:extLst>
          </p:cNvPr>
          <p:cNvSpPr/>
          <p:nvPr userDrawn="1"/>
        </p:nvSpPr>
        <p:spPr>
          <a:xfrm>
            <a:off x="4256411" y="4512148"/>
            <a:ext cx="979823" cy="1780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Marcador de texto 35">
            <a:extLst>
              <a:ext uri="{FF2B5EF4-FFF2-40B4-BE49-F238E27FC236}">
                <a16:creationId xmlns:a16="http://schemas.microsoft.com/office/drawing/2014/main" id="{A2EE6353-C396-40F6-A82A-5DE461B6B5FF}"/>
              </a:ext>
            </a:extLst>
          </p:cNvPr>
          <p:cNvSpPr>
            <a:spLocks noGrp="1"/>
          </p:cNvSpPr>
          <p:nvPr>
            <p:ph type="body" sz="quarter" idx="19" hasCustomPrompt="1"/>
          </p:nvPr>
        </p:nvSpPr>
        <p:spPr>
          <a:xfrm>
            <a:off x="4349027" y="4855446"/>
            <a:ext cx="752926" cy="1140752"/>
          </a:xfrm>
        </p:spPr>
        <p:txBody>
          <a:bodyPr anchor="ctr">
            <a:noAutofit/>
          </a:bodyPr>
          <a:lstStyle>
            <a:lvl1pPr marL="0" indent="0" algn="ctr">
              <a:buFontTx/>
              <a:buNone/>
              <a:defRPr sz="6000">
                <a:solidFill>
                  <a:schemeClr val="bg1"/>
                </a:solidFill>
              </a:defRPr>
            </a:lvl1pPr>
            <a:lvl5pPr>
              <a:defRPr/>
            </a:lvl5pPr>
          </a:lstStyle>
          <a:p>
            <a:pPr lvl="0"/>
            <a:r>
              <a:rPr lang="es-ES" dirty="0"/>
              <a:t>0</a:t>
            </a:r>
          </a:p>
        </p:txBody>
      </p:sp>
      <p:sp>
        <p:nvSpPr>
          <p:cNvPr id="50" name="Marcador de texto 39">
            <a:extLst>
              <a:ext uri="{FF2B5EF4-FFF2-40B4-BE49-F238E27FC236}">
                <a16:creationId xmlns:a16="http://schemas.microsoft.com/office/drawing/2014/main" id="{4DD93F9F-1467-474B-AE5D-7626DE9088E2}"/>
              </a:ext>
            </a:extLst>
          </p:cNvPr>
          <p:cNvSpPr>
            <a:spLocks noGrp="1"/>
          </p:cNvSpPr>
          <p:nvPr>
            <p:ph type="body" sz="quarter" idx="20"/>
          </p:nvPr>
        </p:nvSpPr>
        <p:spPr>
          <a:xfrm>
            <a:off x="5618527" y="4870467"/>
            <a:ext cx="5764176" cy="1238250"/>
          </a:xfrm>
        </p:spPr>
        <p:txBody>
          <a:bodyPr>
            <a:normAutofit/>
          </a:bodyPr>
          <a:lstStyle>
            <a:lvl1pPr marL="0" indent="0">
              <a:lnSpc>
                <a:spcPct val="100000"/>
              </a:lnSpc>
              <a:buFontTx/>
              <a:buNone/>
              <a:defRPr sz="1900">
                <a:solidFill>
                  <a:schemeClr val="accent2"/>
                </a:solidFill>
              </a:defRPr>
            </a:lvl1pPr>
            <a:lvl2pPr marL="457200" indent="0">
              <a:buFontTx/>
              <a:buNone/>
              <a:defRPr sz="1600">
                <a:solidFill>
                  <a:schemeClr val="accent1"/>
                </a:solidFill>
              </a:defRPr>
            </a:lvl2pPr>
            <a:lvl3pPr marL="914400" indent="0">
              <a:buFontTx/>
              <a:buNone/>
              <a:defRPr sz="1400">
                <a:solidFill>
                  <a:schemeClr val="accent1"/>
                </a:solidFill>
              </a:defRPr>
            </a:lvl3pPr>
            <a:lvl4pPr marL="1371600" indent="0">
              <a:buFontTx/>
              <a:buNone/>
              <a:defRPr sz="1200">
                <a:solidFill>
                  <a:schemeClr val="accent1"/>
                </a:solidFill>
              </a:defRPr>
            </a:lvl4pPr>
            <a:lvl5pPr marL="1828800" indent="0">
              <a:buFontTx/>
              <a:buNone/>
              <a:defRPr sz="1200">
                <a:solidFill>
                  <a:schemeClr val="accent1"/>
                </a:solidFill>
              </a:defRPr>
            </a:lvl5pPr>
          </a:lstStyle>
          <a:p>
            <a:pPr lvl="0"/>
            <a:r>
              <a:rPr lang="es-ES" dirty="0"/>
              <a:t>Editar los estilos de texto del patrón</a:t>
            </a:r>
          </a:p>
        </p:txBody>
      </p:sp>
      <p:sp>
        <p:nvSpPr>
          <p:cNvPr id="51" name="Marcador de texto 39">
            <a:extLst>
              <a:ext uri="{FF2B5EF4-FFF2-40B4-BE49-F238E27FC236}">
                <a16:creationId xmlns:a16="http://schemas.microsoft.com/office/drawing/2014/main" id="{BAD8D931-9A1C-4BEA-9549-58535105DF22}"/>
              </a:ext>
            </a:extLst>
          </p:cNvPr>
          <p:cNvSpPr>
            <a:spLocks noGrp="1"/>
          </p:cNvSpPr>
          <p:nvPr>
            <p:ph type="body" sz="quarter" idx="23"/>
          </p:nvPr>
        </p:nvSpPr>
        <p:spPr>
          <a:xfrm>
            <a:off x="395063" y="1683725"/>
            <a:ext cx="3579520" cy="4515415"/>
          </a:xfrm>
        </p:spPr>
        <p:txBody>
          <a:bodyPr>
            <a:normAutofit/>
          </a:bodyPr>
          <a:lstStyle>
            <a:lvl1pPr marL="0" indent="0">
              <a:lnSpc>
                <a:spcPct val="100000"/>
              </a:lnSpc>
              <a:buFontTx/>
              <a:buNone/>
              <a:defRPr lang="es-ES" sz="1500" kern="1200" spc="-30" baseline="0" smtClean="0">
                <a:solidFill>
                  <a:schemeClr val="tx2">
                    <a:lumMod val="75000"/>
                  </a:schemeClr>
                </a:solidFill>
                <a:latin typeface="+mn-lt"/>
                <a:ea typeface="+mn-ea"/>
                <a:cs typeface="+mn-cs"/>
              </a:defRPr>
            </a:lvl1pPr>
            <a:lvl2pPr marL="457200" indent="0">
              <a:buFontTx/>
              <a:buNone/>
              <a:defRPr lang="es-ES" sz="1900" kern="1200" smtClean="0">
                <a:solidFill>
                  <a:schemeClr val="accent2"/>
                </a:solidFill>
                <a:latin typeface="+mn-lt"/>
                <a:ea typeface="+mn-ea"/>
                <a:cs typeface="+mn-cs"/>
              </a:defRPr>
            </a:lvl2pPr>
            <a:lvl3pPr marL="914400" indent="0">
              <a:buFontTx/>
              <a:buNone/>
              <a:defRPr lang="es-ES" sz="1900" kern="1200" smtClean="0">
                <a:solidFill>
                  <a:schemeClr val="accent2"/>
                </a:solidFill>
                <a:latin typeface="+mn-lt"/>
                <a:ea typeface="+mn-ea"/>
                <a:cs typeface="+mn-cs"/>
              </a:defRPr>
            </a:lvl3pPr>
            <a:lvl4pPr marL="1371600" indent="0">
              <a:buFontTx/>
              <a:buNone/>
              <a:defRPr lang="es-ES" sz="1900" kern="1200" smtClean="0">
                <a:solidFill>
                  <a:schemeClr val="accent2"/>
                </a:solidFill>
                <a:latin typeface="+mn-lt"/>
                <a:ea typeface="+mn-ea"/>
                <a:cs typeface="+mn-cs"/>
              </a:defRPr>
            </a:lvl4pPr>
            <a:lvl5pPr marL="1828800" indent="0">
              <a:buFontTx/>
              <a:buNone/>
              <a:defRPr lang="es-ES" sz="1900" kern="1200">
                <a:solidFill>
                  <a:schemeClr val="accent2"/>
                </a:solidFill>
                <a:latin typeface="+mn-lt"/>
                <a:ea typeface="+mn-ea"/>
                <a:cs typeface="+mn-cs"/>
              </a:defRPr>
            </a:lvl5pPr>
          </a:lstStyle>
          <a:p>
            <a:pPr lvl="0"/>
            <a:r>
              <a:rPr lang="es-ES" dirty="0"/>
              <a:t>Editar los estilos de texto del patrón</a:t>
            </a:r>
          </a:p>
        </p:txBody>
      </p:sp>
      <p:sp>
        <p:nvSpPr>
          <p:cNvPr id="37" name="Rectángulo 36">
            <a:extLst>
              <a:ext uri="{FF2B5EF4-FFF2-40B4-BE49-F238E27FC236}">
                <a16:creationId xmlns:a16="http://schemas.microsoft.com/office/drawing/2014/main" id="{0F865C87-E6FC-DB42-8983-3075E699BE37}"/>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Rectángulo 37">
            <a:extLst>
              <a:ext uri="{FF2B5EF4-FFF2-40B4-BE49-F238E27FC236}">
                <a16:creationId xmlns:a16="http://schemas.microsoft.com/office/drawing/2014/main" id="{99519E8E-9606-EA4E-830D-BF74C1F5DAE0}"/>
              </a:ext>
            </a:extLst>
          </p:cNvPr>
          <p:cNvSpPr/>
          <p:nvPr userDrawn="1"/>
        </p:nvSpPr>
        <p:spPr>
          <a:xfrm>
            <a:off x="0" y="6575612"/>
            <a:ext cx="12192000" cy="256557"/>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_tradnl" sz="900" b="1" dirty="0">
                <a:latin typeface="Calibri" panose="020F0502020204030204" pitchFamily="34" charset="0"/>
                <a:cs typeface="Calibri" panose="020F0502020204030204" pitchFamily="34" charset="0"/>
              </a:rPr>
              <a:t>© Prof. </a:t>
            </a:r>
            <a:r>
              <a:rPr lang="es-ES" sz="900" b="1" dirty="0">
                <a:latin typeface="Calibri" panose="020F0502020204030204" pitchFamily="34" charset="0"/>
                <a:cs typeface="Calibri" panose="020F0502020204030204" pitchFamily="34" charset="0"/>
              </a:rPr>
              <a:t>Ángel Andreu PhD Eng.  All rights reserved - Derechos reservados – Prohibida la reproducción o utilización sin permiso previo del autor – </a:t>
            </a:r>
            <a:r>
              <a:rPr lang="es-ES" sz="900" b="1" dirty="0" err="1">
                <a:latin typeface="Calibri" panose="020F0502020204030204" pitchFamily="34" charset="0"/>
                <a:cs typeface="Calibri" panose="020F0502020204030204" pitchFamily="34" charset="0"/>
              </a:rPr>
              <a:t>Utilization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forbidden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without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previous</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expressed</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consent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by</a:t>
            </a:r>
            <a:r>
              <a:rPr lang="es-ES" sz="900" b="1" dirty="0">
                <a:latin typeface="Calibri" panose="020F0502020204030204" pitchFamily="34" charset="0"/>
                <a:cs typeface="Calibri" panose="020F0502020204030204" pitchFamily="34" charset="0"/>
              </a:rPr>
              <a:t> the </a:t>
            </a:r>
            <a:r>
              <a:rPr lang="es-ES" sz="900" b="1" dirty="0" err="1">
                <a:latin typeface="Calibri" panose="020F0502020204030204" pitchFamily="34" charset="0"/>
                <a:cs typeface="Calibri" panose="020F0502020204030204" pitchFamily="34" charset="0"/>
              </a:rPr>
              <a:t>author</a:t>
            </a:r>
            <a:r>
              <a:rPr lang="es-ES" sz="900" b="1" dirty="0">
                <a:latin typeface="Calibri" panose="020F0502020204030204" pitchFamily="34" charset="0"/>
                <a:cs typeface="Calibri" panose="020F0502020204030204" pitchFamily="34" charset="0"/>
              </a:rPr>
              <a:t>  </a:t>
            </a:r>
            <a:endParaRPr lang="es-ES_tradnl" sz="9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29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O 2 PUNTOS">
    <p:spTree>
      <p:nvGrpSpPr>
        <p:cNvPr id="1" name=""/>
        <p:cNvGrpSpPr/>
        <p:nvPr/>
      </p:nvGrpSpPr>
      <p:grpSpPr>
        <a:xfrm>
          <a:off x="0" y="0"/>
          <a:ext cx="0" cy="0"/>
          <a:chOff x="0" y="0"/>
          <a:chExt cx="0" cy="0"/>
        </a:xfrm>
      </p:grpSpPr>
      <p:sp>
        <p:nvSpPr>
          <p:cNvPr id="34" name="Rectángulo 33">
            <a:extLst>
              <a:ext uri="{FF2B5EF4-FFF2-40B4-BE49-F238E27FC236}">
                <a16:creationId xmlns:a16="http://schemas.microsoft.com/office/drawing/2014/main" id="{A265B80C-D18C-4D5B-AD74-67EE734EE9CC}"/>
              </a:ext>
            </a:extLst>
          </p:cNvPr>
          <p:cNvSpPr/>
          <p:nvPr userDrawn="1"/>
        </p:nvSpPr>
        <p:spPr>
          <a:xfrm>
            <a:off x="4256411" y="3552406"/>
            <a:ext cx="7493224" cy="2638097"/>
          </a:xfrm>
          <a:prstGeom prst="rect">
            <a:avLst/>
          </a:prstGeom>
          <a:solidFill>
            <a:srgbClr val="F0F0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380164" y="812442"/>
            <a:ext cx="3594419" cy="640593"/>
          </a:xfrm>
        </p:spPr>
        <p:txBody>
          <a:bodyPr anchor="t">
            <a:noAutofit/>
          </a:bodyPr>
          <a:lstStyle>
            <a:lvl1pPr>
              <a:defRPr sz="2200">
                <a:solidFill>
                  <a:schemeClr val="accent1"/>
                </a:solidFill>
              </a:defRPr>
            </a:lvl1pPr>
          </a:lstStyle>
          <a:p>
            <a:r>
              <a:rPr lang="es-ES" dirty="0"/>
              <a:t>00.Titular en documento</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accent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accent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37" name="Marcador de texto 35">
            <a:extLst>
              <a:ext uri="{FF2B5EF4-FFF2-40B4-BE49-F238E27FC236}">
                <a16:creationId xmlns:a16="http://schemas.microsoft.com/office/drawing/2014/main" id="{F1C16858-5AE7-49BC-937C-4F449048954B}"/>
              </a:ext>
            </a:extLst>
          </p:cNvPr>
          <p:cNvSpPr>
            <a:spLocks noGrp="1"/>
          </p:cNvSpPr>
          <p:nvPr>
            <p:ph type="body" sz="quarter" idx="14" hasCustomPrompt="1"/>
          </p:nvPr>
        </p:nvSpPr>
        <p:spPr>
          <a:xfrm>
            <a:off x="4676830" y="3809993"/>
            <a:ext cx="752926" cy="1140752"/>
          </a:xfrm>
        </p:spPr>
        <p:txBody>
          <a:bodyPr>
            <a:noAutofit/>
          </a:bodyPr>
          <a:lstStyle>
            <a:lvl1pPr marL="0" indent="0" algn="l">
              <a:buFontTx/>
              <a:buNone/>
              <a:defRPr sz="8000">
                <a:solidFill>
                  <a:schemeClr val="accent1"/>
                </a:solidFill>
              </a:defRPr>
            </a:lvl1pPr>
            <a:lvl5pPr>
              <a:defRPr/>
            </a:lvl5pPr>
          </a:lstStyle>
          <a:p>
            <a:pPr lvl="0"/>
            <a:r>
              <a:rPr lang="es-ES" dirty="0"/>
              <a:t>0</a:t>
            </a:r>
          </a:p>
        </p:txBody>
      </p:sp>
      <p:sp>
        <p:nvSpPr>
          <p:cNvPr id="41" name="Marcador de texto 39">
            <a:extLst>
              <a:ext uri="{FF2B5EF4-FFF2-40B4-BE49-F238E27FC236}">
                <a16:creationId xmlns:a16="http://schemas.microsoft.com/office/drawing/2014/main" id="{8AA9D3FB-CDC9-4DA9-8366-2E8CA7B04087}"/>
              </a:ext>
            </a:extLst>
          </p:cNvPr>
          <p:cNvSpPr>
            <a:spLocks noGrp="1"/>
          </p:cNvSpPr>
          <p:nvPr>
            <p:ph type="body" sz="quarter" idx="17"/>
          </p:nvPr>
        </p:nvSpPr>
        <p:spPr>
          <a:xfrm>
            <a:off x="5618527" y="3892213"/>
            <a:ext cx="5764176" cy="1238250"/>
          </a:xfrm>
        </p:spPr>
        <p:txBody>
          <a:bodyPr>
            <a:normAutofit/>
          </a:bodyPr>
          <a:lstStyle>
            <a:lvl1pPr marL="0" indent="0">
              <a:lnSpc>
                <a:spcPct val="100000"/>
              </a:lnSpc>
              <a:buFontTx/>
              <a:buNone/>
              <a:defRPr sz="1900">
                <a:solidFill>
                  <a:schemeClr val="accent2"/>
                </a:solidFill>
              </a:defRPr>
            </a:lvl1pPr>
            <a:lvl2pPr marL="457200" indent="0">
              <a:buFontTx/>
              <a:buNone/>
              <a:defRPr sz="1600">
                <a:solidFill>
                  <a:schemeClr val="accent1"/>
                </a:solidFill>
              </a:defRPr>
            </a:lvl2pPr>
            <a:lvl3pPr marL="914400" indent="0">
              <a:buFontTx/>
              <a:buNone/>
              <a:defRPr sz="1400">
                <a:solidFill>
                  <a:schemeClr val="accent1"/>
                </a:solidFill>
              </a:defRPr>
            </a:lvl3pPr>
            <a:lvl4pPr marL="1371600" indent="0">
              <a:buFontTx/>
              <a:buNone/>
              <a:defRPr sz="1200">
                <a:solidFill>
                  <a:schemeClr val="accent1"/>
                </a:solidFill>
              </a:defRPr>
            </a:lvl4pPr>
            <a:lvl5pPr marL="1828800" indent="0">
              <a:buFontTx/>
              <a:buNone/>
              <a:defRPr sz="1200">
                <a:solidFill>
                  <a:schemeClr val="accent1"/>
                </a:solidFill>
              </a:defRPr>
            </a:lvl5pPr>
          </a:lstStyle>
          <a:p>
            <a:pPr lvl="0"/>
            <a:r>
              <a:rPr lang="es-ES" dirty="0"/>
              <a:t>Editar los estilos de texto del patrón</a:t>
            </a:r>
          </a:p>
        </p:txBody>
      </p:sp>
      <p:sp>
        <p:nvSpPr>
          <p:cNvPr id="35" name="Rectángulo 34">
            <a:extLst>
              <a:ext uri="{FF2B5EF4-FFF2-40B4-BE49-F238E27FC236}">
                <a16:creationId xmlns:a16="http://schemas.microsoft.com/office/drawing/2014/main" id="{2C623CD0-9ACB-4637-933E-A27287E5808A}"/>
              </a:ext>
            </a:extLst>
          </p:cNvPr>
          <p:cNvSpPr/>
          <p:nvPr userDrawn="1"/>
        </p:nvSpPr>
        <p:spPr>
          <a:xfrm>
            <a:off x="4256411" y="935420"/>
            <a:ext cx="7493224" cy="26169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Marcador de texto 35">
            <a:extLst>
              <a:ext uri="{FF2B5EF4-FFF2-40B4-BE49-F238E27FC236}">
                <a16:creationId xmlns:a16="http://schemas.microsoft.com/office/drawing/2014/main" id="{8E87947A-0C75-4101-BD85-D8964360F9FE}"/>
              </a:ext>
            </a:extLst>
          </p:cNvPr>
          <p:cNvSpPr>
            <a:spLocks noGrp="1"/>
          </p:cNvSpPr>
          <p:nvPr>
            <p:ph type="body" sz="quarter" idx="18" hasCustomPrompt="1"/>
          </p:nvPr>
        </p:nvSpPr>
        <p:spPr>
          <a:xfrm>
            <a:off x="4676830" y="1171896"/>
            <a:ext cx="752926" cy="1140752"/>
          </a:xfrm>
        </p:spPr>
        <p:txBody>
          <a:bodyPr>
            <a:noAutofit/>
          </a:bodyPr>
          <a:lstStyle>
            <a:lvl1pPr marL="0" indent="0" algn="l">
              <a:buFontTx/>
              <a:buNone/>
              <a:defRPr sz="8000">
                <a:solidFill>
                  <a:schemeClr val="accent1"/>
                </a:solidFill>
              </a:defRPr>
            </a:lvl1pPr>
            <a:lvl5pPr>
              <a:defRPr/>
            </a:lvl5pPr>
          </a:lstStyle>
          <a:p>
            <a:pPr lvl="0"/>
            <a:r>
              <a:rPr lang="es-ES" dirty="0"/>
              <a:t>0</a:t>
            </a:r>
          </a:p>
        </p:txBody>
      </p:sp>
      <p:sp>
        <p:nvSpPr>
          <p:cNvPr id="43" name="Marcador de texto 39">
            <a:extLst>
              <a:ext uri="{FF2B5EF4-FFF2-40B4-BE49-F238E27FC236}">
                <a16:creationId xmlns:a16="http://schemas.microsoft.com/office/drawing/2014/main" id="{B5E95E6A-FE22-4F6D-BBAA-803462069EE6}"/>
              </a:ext>
            </a:extLst>
          </p:cNvPr>
          <p:cNvSpPr>
            <a:spLocks noGrp="1"/>
          </p:cNvSpPr>
          <p:nvPr>
            <p:ph type="body" sz="quarter" idx="19"/>
          </p:nvPr>
        </p:nvSpPr>
        <p:spPr>
          <a:xfrm>
            <a:off x="5618527" y="1254116"/>
            <a:ext cx="5764176" cy="1238250"/>
          </a:xfrm>
        </p:spPr>
        <p:txBody>
          <a:bodyPr>
            <a:normAutofit/>
          </a:bodyPr>
          <a:lstStyle>
            <a:lvl1pPr marL="0" indent="0">
              <a:lnSpc>
                <a:spcPct val="100000"/>
              </a:lnSpc>
              <a:buFontTx/>
              <a:buNone/>
              <a:defRPr sz="1900">
                <a:solidFill>
                  <a:schemeClr val="accent2"/>
                </a:solidFill>
              </a:defRPr>
            </a:lvl1pPr>
            <a:lvl2pPr marL="457200" indent="0">
              <a:buFontTx/>
              <a:buNone/>
              <a:defRPr sz="1600">
                <a:solidFill>
                  <a:schemeClr val="accent1"/>
                </a:solidFill>
              </a:defRPr>
            </a:lvl2pPr>
            <a:lvl3pPr marL="914400" indent="0">
              <a:buFontTx/>
              <a:buNone/>
              <a:defRPr sz="1400">
                <a:solidFill>
                  <a:schemeClr val="accent1"/>
                </a:solidFill>
              </a:defRPr>
            </a:lvl3pPr>
            <a:lvl4pPr marL="1371600" indent="0">
              <a:buFontTx/>
              <a:buNone/>
              <a:defRPr sz="1200">
                <a:solidFill>
                  <a:schemeClr val="accent1"/>
                </a:solidFill>
              </a:defRPr>
            </a:lvl4pPr>
            <a:lvl5pPr marL="1828800" indent="0">
              <a:buFontTx/>
              <a:buNone/>
              <a:defRPr sz="1200">
                <a:solidFill>
                  <a:schemeClr val="accent1"/>
                </a:solidFill>
              </a:defRPr>
            </a:lvl5pPr>
          </a:lstStyle>
          <a:p>
            <a:pPr lvl="0"/>
            <a:r>
              <a:rPr lang="es-ES" dirty="0"/>
              <a:t>Editar los estilos de texto del patrón</a:t>
            </a:r>
          </a:p>
        </p:txBody>
      </p:sp>
      <p:sp>
        <p:nvSpPr>
          <p:cNvPr id="27" name="Rectángulo 26">
            <a:extLst>
              <a:ext uri="{FF2B5EF4-FFF2-40B4-BE49-F238E27FC236}">
                <a16:creationId xmlns:a16="http://schemas.microsoft.com/office/drawing/2014/main" id="{04C5303B-0389-4EE3-AF2A-C4C62DC22030}"/>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Rectángulo 27">
            <a:extLst>
              <a:ext uri="{FF2B5EF4-FFF2-40B4-BE49-F238E27FC236}">
                <a16:creationId xmlns:a16="http://schemas.microsoft.com/office/drawing/2014/main" id="{0EF53693-1331-364F-8228-9324822FBFC8}"/>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Rectángulo 28">
            <a:extLst>
              <a:ext uri="{FF2B5EF4-FFF2-40B4-BE49-F238E27FC236}">
                <a16:creationId xmlns:a16="http://schemas.microsoft.com/office/drawing/2014/main" id="{41184381-7C54-1E4B-B771-CCBF505BDC47}"/>
              </a:ext>
            </a:extLst>
          </p:cNvPr>
          <p:cNvSpPr/>
          <p:nvPr userDrawn="1"/>
        </p:nvSpPr>
        <p:spPr>
          <a:xfrm>
            <a:off x="0" y="6575612"/>
            <a:ext cx="12192000" cy="256557"/>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_tradnl" sz="900" b="1" dirty="0">
                <a:latin typeface="Calibri" panose="020F0502020204030204" pitchFamily="34" charset="0"/>
                <a:cs typeface="Calibri" panose="020F0502020204030204" pitchFamily="34" charset="0"/>
              </a:rPr>
              <a:t>© Prof. </a:t>
            </a:r>
            <a:r>
              <a:rPr lang="es-ES" sz="900" b="1" dirty="0">
                <a:latin typeface="Calibri" panose="020F0502020204030204" pitchFamily="34" charset="0"/>
                <a:cs typeface="Calibri" panose="020F0502020204030204" pitchFamily="34" charset="0"/>
              </a:rPr>
              <a:t>Ángel Andreu PhD Eng.  All rights reserved - Derechos reservados – Prohibida la reproducción o utilización sin permiso previo del autor – </a:t>
            </a:r>
            <a:r>
              <a:rPr lang="es-ES" sz="900" b="1" dirty="0" err="1">
                <a:latin typeface="Calibri" panose="020F0502020204030204" pitchFamily="34" charset="0"/>
                <a:cs typeface="Calibri" panose="020F0502020204030204" pitchFamily="34" charset="0"/>
              </a:rPr>
              <a:t>Utilization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forbidden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without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previous</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expressed</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consent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by</a:t>
            </a:r>
            <a:r>
              <a:rPr lang="es-ES" sz="900" b="1" dirty="0">
                <a:latin typeface="Calibri" panose="020F0502020204030204" pitchFamily="34" charset="0"/>
                <a:cs typeface="Calibri" panose="020F0502020204030204" pitchFamily="34" charset="0"/>
              </a:rPr>
              <a:t> the </a:t>
            </a:r>
            <a:r>
              <a:rPr lang="es-ES" sz="900" b="1" dirty="0" err="1">
                <a:latin typeface="Calibri" panose="020F0502020204030204" pitchFamily="34" charset="0"/>
                <a:cs typeface="Calibri" panose="020F0502020204030204" pitchFamily="34" charset="0"/>
              </a:rPr>
              <a:t>author</a:t>
            </a:r>
            <a:r>
              <a:rPr lang="es-ES" sz="900" b="1" dirty="0">
                <a:latin typeface="Calibri" panose="020F0502020204030204" pitchFamily="34" charset="0"/>
                <a:cs typeface="Calibri" panose="020F0502020204030204" pitchFamily="34" charset="0"/>
              </a:rPr>
              <a:t>  </a:t>
            </a:r>
            <a:endParaRPr lang="es-ES_tradnl" sz="9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910075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EXTO 2 PUNTOS">
    <p:spTree>
      <p:nvGrpSpPr>
        <p:cNvPr id="1" name=""/>
        <p:cNvGrpSpPr/>
        <p:nvPr/>
      </p:nvGrpSpPr>
      <p:grpSpPr>
        <a:xfrm>
          <a:off x="0" y="0"/>
          <a:ext cx="0" cy="0"/>
          <a:chOff x="0" y="0"/>
          <a:chExt cx="0" cy="0"/>
        </a:xfrm>
      </p:grpSpPr>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accent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accent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27" name="Rectángulo 26">
            <a:extLst>
              <a:ext uri="{FF2B5EF4-FFF2-40B4-BE49-F238E27FC236}">
                <a16:creationId xmlns:a16="http://schemas.microsoft.com/office/drawing/2014/main" id="{04C5303B-0389-4EE3-AF2A-C4C62DC22030}"/>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Título 1">
            <a:extLst>
              <a:ext uri="{FF2B5EF4-FFF2-40B4-BE49-F238E27FC236}">
                <a16:creationId xmlns:a16="http://schemas.microsoft.com/office/drawing/2014/main" id="{D7C2D46F-91C6-48E3-8EB8-8D5F18839530}"/>
              </a:ext>
            </a:extLst>
          </p:cNvPr>
          <p:cNvSpPr>
            <a:spLocks noGrp="1"/>
          </p:cNvSpPr>
          <p:nvPr>
            <p:ph type="title" hasCustomPrompt="1"/>
          </p:nvPr>
        </p:nvSpPr>
        <p:spPr>
          <a:xfrm>
            <a:off x="380164" y="812442"/>
            <a:ext cx="2757955" cy="640593"/>
          </a:xfrm>
        </p:spPr>
        <p:txBody>
          <a:bodyPr anchor="t">
            <a:noAutofit/>
          </a:bodyPr>
          <a:lstStyle>
            <a:lvl1pPr>
              <a:defRPr sz="2200">
                <a:solidFill>
                  <a:schemeClr val="accent1"/>
                </a:solidFill>
              </a:defRPr>
            </a:lvl1pPr>
          </a:lstStyle>
          <a:p>
            <a:r>
              <a:rPr lang="es-ES" dirty="0"/>
              <a:t>00.Titular en documento</a:t>
            </a:r>
          </a:p>
        </p:txBody>
      </p:sp>
      <p:sp>
        <p:nvSpPr>
          <p:cNvPr id="32" name="Marcador de texto 33">
            <a:extLst>
              <a:ext uri="{FF2B5EF4-FFF2-40B4-BE49-F238E27FC236}">
                <a16:creationId xmlns:a16="http://schemas.microsoft.com/office/drawing/2014/main" id="{CF1A0343-1D47-4DB5-8CDD-6958FB72F409}"/>
              </a:ext>
            </a:extLst>
          </p:cNvPr>
          <p:cNvSpPr>
            <a:spLocks noGrp="1"/>
          </p:cNvSpPr>
          <p:nvPr>
            <p:ph type="body" sz="quarter" idx="18" hasCustomPrompt="1"/>
          </p:nvPr>
        </p:nvSpPr>
        <p:spPr>
          <a:xfrm>
            <a:off x="3313355" y="903643"/>
            <a:ext cx="2719697" cy="5296190"/>
          </a:xfrm>
          <a:solidFill>
            <a:srgbClr val="F0F0EF"/>
          </a:solidFill>
        </p:spPr>
        <p:txBody>
          <a:bodyPr lIns="288000" tIns="2196000" rIns="288000" bIns="720000"/>
          <a:lstStyle>
            <a:lvl1pPr marL="0" indent="0" algn="ctr">
              <a:spcBef>
                <a:spcPts val="0"/>
              </a:spcBef>
              <a:spcAft>
                <a:spcPts val="3600"/>
              </a:spcAft>
              <a:buFontTx/>
              <a:buNone/>
              <a:defRPr lang="es-ES" sz="2000" kern="1200" spc="70" baseline="0" dirty="0" smtClean="0">
                <a:solidFill>
                  <a:schemeClr val="tx1"/>
                </a:solidFill>
                <a:latin typeface="+mj-lt"/>
                <a:ea typeface="+mj-ea"/>
                <a:cs typeface="+mj-cs"/>
              </a:defRPr>
            </a:lvl1pPr>
            <a:lvl2pPr marL="0" indent="0" algn="ctr">
              <a:lnSpc>
                <a:spcPct val="100000"/>
              </a:lnSpc>
              <a:spcBef>
                <a:spcPts val="0"/>
              </a:spcBef>
              <a:buFontTx/>
              <a:buNone/>
              <a:defRPr sz="1200">
                <a:solidFill>
                  <a:schemeClr val="tx1"/>
                </a:solidFill>
              </a:defRPr>
            </a:lvl2pPr>
          </a:lstStyle>
          <a:p>
            <a:pPr lvl="0"/>
            <a:r>
              <a:rPr lang="es-ES" dirty="0"/>
              <a:t>1. Titular</a:t>
            </a:r>
          </a:p>
          <a:p>
            <a:pPr lvl="1"/>
            <a:r>
              <a:rPr lang="es-ES" dirty="0"/>
              <a:t>Segundo nivel Lorem ipsum dolor sit amet, consectetuer adipiscing elit. Maecenas porttitor congue massa. Fusce posuere, magna sed pulvinar ultricies, purus lectus malesuada libero, sit amet commodo magna eros quis urna.</a:t>
            </a:r>
          </a:p>
        </p:txBody>
      </p:sp>
      <p:cxnSp>
        <p:nvCxnSpPr>
          <p:cNvPr id="8" name="Conector recto 7">
            <a:extLst>
              <a:ext uri="{FF2B5EF4-FFF2-40B4-BE49-F238E27FC236}">
                <a16:creationId xmlns:a16="http://schemas.microsoft.com/office/drawing/2014/main" id="{6C1C3973-82C5-4F58-9B25-0D8571C30EF0}"/>
              </a:ext>
            </a:extLst>
          </p:cNvPr>
          <p:cNvCxnSpPr>
            <a:cxnSpLocks/>
          </p:cNvCxnSpPr>
          <p:nvPr userDrawn="1"/>
        </p:nvCxnSpPr>
        <p:spPr>
          <a:xfrm>
            <a:off x="4534503" y="2873256"/>
            <a:ext cx="2774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Marcador de posición de imagen 30">
            <a:extLst>
              <a:ext uri="{FF2B5EF4-FFF2-40B4-BE49-F238E27FC236}">
                <a16:creationId xmlns:a16="http://schemas.microsoft.com/office/drawing/2014/main" id="{E8DFBDF5-4A7E-41F3-940C-26828D19BA50}"/>
              </a:ext>
            </a:extLst>
          </p:cNvPr>
          <p:cNvSpPr>
            <a:spLocks noGrp="1"/>
          </p:cNvSpPr>
          <p:nvPr>
            <p:ph type="pic" sz="quarter" idx="20" hasCustomPrompt="1"/>
          </p:nvPr>
        </p:nvSpPr>
        <p:spPr>
          <a:xfrm>
            <a:off x="4106466" y="1452563"/>
            <a:ext cx="1133475" cy="1133475"/>
          </a:xfrm>
        </p:spPr>
        <p:txBody>
          <a:bodyPr>
            <a:normAutofit/>
          </a:bodyPr>
          <a:lstStyle>
            <a:lvl1pPr marL="0" indent="0" algn="ctr">
              <a:buFontTx/>
              <a:buNone/>
              <a:defRPr sz="1600">
                <a:solidFill>
                  <a:schemeClr val="accent1"/>
                </a:solidFill>
              </a:defRPr>
            </a:lvl1pPr>
          </a:lstStyle>
          <a:p>
            <a:r>
              <a:rPr lang="es-ES" dirty="0"/>
              <a:t>icono</a:t>
            </a:r>
          </a:p>
        </p:txBody>
      </p:sp>
      <p:sp>
        <p:nvSpPr>
          <p:cNvPr id="42" name="Marcador de texto 33">
            <a:extLst>
              <a:ext uri="{FF2B5EF4-FFF2-40B4-BE49-F238E27FC236}">
                <a16:creationId xmlns:a16="http://schemas.microsoft.com/office/drawing/2014/main" id="{55D683B1-A372-4864-AA36-744D7CDA365C}"/>
              </a:ext>
            </a:extLst>
          </p:cNvPr>
          <p:cNvSpPr>
            <a:spLocks noGrp="1"/>
          </p:cNvSpPr>
          <p:nvPr>
            <p:ph type="body" sz="quarter" idx="21" hasCustomPrompt="1"/>
          </p:nvPr>
        </p:nvSpPr>
        <p:spPr>
          <a:xfrm>
            <a:off x="6116192" y="903643"/>
            <a:ext cx="2719697" cy="5296190"/>
          </a:xfrm>
          <a:solidFill>
            <a:srgbClr val="F0F0EF"/>
          </a:solidFill>
        </p:spPr>
        <p:txBody>
          <a:bodyPr lIns="288000" tIns="2196000" rIns="288000" bIns="720000"/>
          <a:lstStyle>
            <a:lvl1pPr marL="0" indent="0" algn="ctr">
              <a:spcBef>
                <a:spcPts val="0"/>
              </a:spcBef>
              <a:spcAft>
                <a:spcPts val="3600"/>
              </a:spcAft>
              <a:buFontTx/>
              <a:buNone/>
              <a:defRPr lang="es-ES" sz="2000" kern="1200" spc="70" baseline="0" dirty="0" smtClean="0">
                <a:solidFill>
                  <a:schemeClr val="tx1"/>
                </a:solidFill>
                <a:latin typeface="+mj-lt"/>
                <a:ea typeface="+mj-ea"/>
                <a:cs typeface="+mj-cs"/>
              </a:defRPr>
            </a:lvl1pPr>
            <a:lvl2pPr marL="0" indent="0" algn="ctr">
              <a:lnSpc>
                <a:spcPct val="100000"/>
              </a:lnSpc>
              <a:spcBef>
                <a:spcPts val="0"/>
              </a:spcBef>
              <a:buFontTx/>
              <a:buNone/>
              <a:defRPr sz="1200">
                <a:solidFill>
                  <a:schemeClr val="tx1"/>
                </a:solidFill>
              </a:defRPr>
            </a:lvl2pPr>
          </a:lstStyle>
          <a:p>
            <a:pPr lvl="0"/>
            <a:r>
              <a:rPr lang="es-ES" dirty="0"/>
              <a:t>1. Titular</a:t>
            </a:r>
          </a:p>
          <a:p>
            <a:pPr lvl="1"/>
            <a:r>
              <a:rPr lang="es-ES" dirty="0"/>
              <a:t>Segundo nivel Lorem ipsum dolor sit amet, consectetuer adipiscing elit. Maecenas porttitor congue massa. Fusce posuere, magna sed pulvinar ultricies, purus lectus malesuada libero, sit amet commodo magna eros quis urna.</a:t>
            </a:r>
          </a:p>
        </p:txBody>
      </p:sp>
      <p:cxnSp>
        <p:nvCxnSpPr>
          <p:cNvPr id="44" name="Conector recto 43">
            <a:extLst>
              <a:ext uri="{FF2B5EF4-FFF2-40B4-BE49-F238E27FC236}">
                <a16:creationId xmlns:a16="http://schemas.microsoft.com/office/drawing/2014/main" id="{C10E4743-E490-454E-AE5A-BD1D895EE5F2}"/>
              </a:ext>
            </a:extLst>
          </p:cNvPr>
          <p:cNvCxnSpPr>
            <a:cxnSpLocks/>
          </p:cNvCxnSpPr>
          <p:nvPr userDrawn="1"/>
        </p:nvCxnSpPr>
        <p:spPr>
          <a:xfrm>
            <a:off x="7337340" y="2873256"/>
            <a:ext cx="2774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5" name="Marcador de posición de imagen 30">
            <a:extLst>
              <a:ext uri="{FF2B5EF4-FFF2-40B4-BE49-F238E27FC236}">
                <a16:creationId xmlns:a16="http://schemas.microsoft.com/office/drawing/2014/main" id="{4DC78E2A-4CB8-4E7A-ACB4-F66A8ED3EB25}"/>
              </a:ext>
            </a:extLst>
          </p:cNvPr>
          <p:cNvSpPr>
            <a:spLocks noGrp="1"/>
          </p:cNvSpPr>
          <p:nvPr>
            <p:ph type="pic" sz="quarter" idx="22" hasCustomPrompt="1"/>
          </p:nvPr>
        </p:nvSpPr>
        <p:spPr>
          <a:xfrm>
            <a:off x="6909303" y="1452563"/>
            <a:ext cx="1133475" cy="1133475"/>
          </a:xfrm>
        </p:spPr>
        <p:txBody>
          <a:bodyPr>
            <a:normAutofit/>
          </a:bodyPr>
          <a:lstStyle>
            <a:lvl1pPr marL="0" indent="0" algn="ctr">
              <a:buFontTx/>
              <a:buNone/>
              <a:defRPr sz="1600">
                <a:solidFill>
                  <a:schemeClr val="accent1"/>
                </a:solidFill>
              </a:defRPr>
            </a:lvl1pPr>
          </a:lstStyle>
          <a:p>
            <a:r>
              <a:rPr lang="es-ES" dirty="0"/>
              <a:t>icono</a:t>
            </a:r>
          </a:p>
        </p:txBody>
      </p:sp>
      <p:sp>
        <p:nvSpPr>
          <p:cNvPr id="46" name="Marcador de texto 33">
            <a:extLst>
              <a:ext uri="{FF2B5EF4-FFF2-40B4-BE49-F238E27FC236}">
                <a16:creationId xmlns:a16="http://schemas.microsoft.com/office/drawing/2014/main" id="{390FCEDB-DA48-42ED-A4D9-699F18BCABF9}"/>
              </a:ext>
            </a:extLst>
          </p:cNvPr>
          <p:cNvSpPr>
            <a:spLocks noGrp="1"/>
          </p:cNvSpPr>
          <p:nvPr>
            <p:ph type="body" sz="quarter" idx="23" hasCustomPrompt="1"/>
          </p:nvPr>
        </p:nvSpPr>
        <p:spPr>
          <a:xfrm>
            <a:off x="8928970" y="903643"/>
            <a:ext cx="2719697" cy="5296190"/>
          </a:xfrm>
          <a:solidFill>
            <a:srgbClr val="F0F0EF"/>
          </a:solidFill>
        </p:spPr>
        <p:txBody>
          <a:bodyPr lIns="288000" tIns="2196000" rIns="288000" bIns="720000"/>
          <a:lstStyle>
            <a:lvl1pPr marL="0" indent="0" algn="ctr">
              <a:spcBef>
                <a:spcPts val="0"/>
              </a:spcBef>
              <a:spcAft>
                <a:spcPts val="3600"/>
              </a:spcAft>
              <a:buFontTx/>
              <a:buNone/>
              <a:defRPr lang="es-ES" sz="2000" kern="1200" spc="70" baseline="0" dirty="0" smtClean="0">
                <a:solidFill>
                  <a:schemeClr val="tx1"/>
                </a:solidFill>
                <a:latin typeface="+mj-lt"/>
                <a:ea typeface="+mj-ea"/>
                <a:cs typeface="+mj-cs"/>
              </a:defRPr>
            </a:lvl1pPr>
            <a:lvl2pPr marL="0" indent="0" algn="ctr">
              <a:lnSpc>
                <a:spcPct val="100000"/>
              </a:lnSpc>
              <a:spcBef>
                <a:spcPts val="0"/>
              </a:spcBef>
              <a:buFontTx/>
              <a:buNone/>
              <a:defRPr sz="1200">
                <a:solidFill>
                  <a:schemeClr val="tx1"/>
                </a:solidFill>
              </a:defRPr>
            </a:lvl2pPr>
          </a:lstStyle>
          <a:p>
            <a:pPr lvl="0"/>
            <a:r>
              <a:rPr lang="es-ES" dirty="0"/>
              <a:t>1. Titular</a:t>
            </a:r>
          </a:p>
          <a:p>
            <a:pPr lvl="1"/>
            <a:r>
              <a:rPr lang="es-ES" dirty="0"/>
              <a:t>Segundo nivel Lorem ipsum dolor sit amet, consectetuer adipiscing elit. Maecenas porttitor congue massa. Fusce posuere, magna sed pulvinar ultricies, purus lectus malesuada libero, sit amet commodo magna eros quis urna.</a:t>
            </a:r>
          </a:p>
        </p:txBody>
      </p:sp>
      <p:cxnSp>
        <p:nvCxnSpPr>
          <p:cNvPr id="47" name="Conector recto 46">
            <a:extLst>
              <a:ext uri="{FF2B5EF4-FFF2-40B4-BE49-F238E27FC236}">
                <a16:creationId xmlns:a16="http://schemas.microsoft.com/office/drawing/2014/main" id="{15A81584-BDEF-4B2E-89E2-596D5FD58E51}"/>
              </a:ext>
            </a:extLst>
          </p:cNvPr>
          <p:cNvCxnSpPr>
            <a:cxnSpLocks/>
          </p:cNvCxnSpPr>
          <p:nvPr userDrawn="1"/>
        </p:nvCxnSpPr>
        <p:spPr>
          <a:xfrm>
            <a:off x="10150118" y="2873256"/>
            <a:ext cx="2774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8" name="Marcador de posición de imagen 30">
            <a:extLst>
              <a:ext uri="{FF2B5EF4-FFF2-40B4-BE49-F238E27FC236}">
                <a16:creationId xmlns:a16="http://schemas.microsoft.com/office/drawing/2014/main" id="{CDF7B444-8390-4400-847C-5DCB3E9D4EF4}"/>
              </a:ext>
            </a:extLst>
          </p:cNvPr>
          <p:cNvSpPr>
            <a:spLocks noGrp="1"/>
          </p:cNvSpPr>
          <p:nvPr>
            <p:ph type="pic" sz="quarter" idx="24" hasCustomPrompt="1"/>
          </p:nvPr>
        </p:nvSpPr>
        <p:spPr>
          <a:xfrm>
            <a:off x="9722081" y="1452563"/>
            <a:ext cx="1133475" cy="1133475"/>
          </a:xfrm>
        </p:spPr>
        <p:txBody>
          <a:bodyPr>
            <a:normAutofit/>
          </a:bodyPr>
          <a:lstStyle>
            <a:lvl1pPr marL="0" indent="0" algn="ctr">
              <a:buFontTx/>
              <a:buNone/>
              <a:defRPr sz="1600">
                <a:solidFill>
                  <a:schemeClr val="accent1"/>
                </a:solidFill>
              </a:defRPr>
            </a:lvl1pPr>
          </a:lstStyle>
          <a:p>
            <a:r>
              <a:rPr lang="es-ES" dirty="0"/>
              <a:t>icono</a:t>
            </a:r>
          </a:p>
        </p:txBody>
      </p:sp>
      <p:sp>
        <p:nvSpPr>
          <p:cNvPr id="33" name="Marcador de texto 39">
            <a:extLst>
              <a:ext uri="{FF2B5EF4-FFF2-40B4-BE49-F238E27FC236}">
                <a16:creationId xmlns:a16="http://schemas.microsoft.com/office/drawing/2014/main" id="{9A0FAE7B-47D0-404E-9A04-D41FA425DC70}"/>
              </a:ext>
            </a:extLst>
          </p:cNvPr>
          <p:cNvSpPr>
            <a:spLocks noGrp="1"/>
          </p:cNvSpPr>
          <p:nvPr>
            <p:ph type="body" sz="quarter" idx="25"/>
          </p:nvPr>
        </p:nvSpPr>
        <p:spPr>
          <a:xfrm>
            <a:off x="395063" y="1683725"/>
            <a:ext cx="2743056" cy="4515415"/>
          </a:xfrm>
        </p:spPr>
        <p:txBody>
          <a:bodyPr>
            <a:normAutofit/>
          </a:bodyPr>
          <a:lstStyle>
            <a:lvl1pPr marL="0" indent="0">
              <a:lnSpc>
                <a:spcPct val="100000"/>
              </a:lnSpc>
              <a:buFontTx/>
              <a:buNone/>
              <a:defRPr lang="es-ES" sz="1500" kern="1200" spc="-30" baseline="0" smtClean="0">
                <a:solidFill>
                  <a:schemeClr val="tx2">
                    <a:lumMod val="75000"/>
                  </a:schemeClr>
                </a:solidFill>
                <a:latin typeface="+mn-lt"/>
                <a:ea typeface="+mn-ea"/>
                <a:cs typeface="+mn-cs"/>
              </a:defRPr>
            </a:lvl1pPr>
            <a:lvl2pPr marL="457200" indent="0">
              <a:buFontTx/>
              <a:buNone/>
              <a:defRPr lang="es-ES" sz="1900" kern="1200" smtClean="0">
                <a:solidFill>
                  <a:schemeClr val="accent2"/>
                </a:solidFill>
                <a:latin typeface="+mn-lt"/>
                <a:ea typeface="+mn-ea"/>
                <a:cs typeface="+mn-cs"/>
              </a:defRPr>
            </a:lvl2pPr>
            <a:lvl3pPr marL="914400" indent="0">
              <a:buFontTx/>
              <a:buNone/>
              <a:defRPr lang="es-ES" sz="1900" kern="1200" smtClean="0">
                <a:solidFill>
                  <a:schemeClr val="accent2"/>
                </a:solidFill>
                <a:latin typeface="+mn-lt"/>
                <a:ea typeface="+mn-ea"/>
                <a:cs typeface="+mn-cs"/>
              </a:defRPr>
            </a:lvl3pPr>
            <a:lvl4pPr marL="1371600" indent="0">
              <a:buFontTx/>
              <a:buNone/>
              <a:defRPr lang="es-ES" sz="1900" kern="1200" smtClean="0">
                <a:solidFill>
                  <a:schemeClr val="accent2"/>
                </a:solidFill>
                <a:latin typeface="+mn-lt"/>
                <a:ea typeface="+mn-ea"/>
                <a:cs typeface="+mn-cs"/>
              </a:defRPr>
            </a:lvl4pPr>
            <a:lvl5pPr marL="1828800" indent="0">
              <a:buFontTx/>
              <a:buNone/>
              <a:defRPr lang="es-ES" sz="1900" kern="1200">
                <a:solidFill>
                  <a:schemeClr val="accent2"/>
                </a:solidFill>
                <a:latin typeface="+mn-lt"/>
                <a:ea typeface="+mn-ea"/>
                <a:cs typeface="+mn-cs"/>
              </a:defRPr>
            </a:lvl5pPr>
          </a:lstStyle>
          <a:p>
            <a:pPr lvl="0"/>
            <a:r>
              <a:rPr lang="es-ES" dirty="0"/>
              <a:t>Editar los estilos de texto del patrón</a:t>
            </a:r>
          </a:p>
        </p:txBody>
      </p:sp>
      <p:sp>
        <p:nvSpPr>
          <p:cNvPr id="34" name="Rectángulo 33">
            <a:extLst>
              <a:ext uri="{FF2B5EF4-FFF2-40B4-BE49-F238E27FC236}">
                <a16:creationId xmlns:a16="http://schemas.microsoft.com/office/drawing/2014/main" id="{7A558238-3709-7842-8E25-9E228E16D998}"/>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Rectángulo 34">
            <a:extLst>
              <a:ext uri="{FF2B5EF4-FFF2-40B4-BE49-F238E27FC236}">
                <a16:creationId xmlns:a16="http://schemas.microsoft.com/office/drawing/2014/main" id="{383DE17F-B3C0-7E43-A57C-10F8A6205C41}"/>
              </a:ext>
            </a:extLst>
          </p:cNvPr>
          <p:cNvSpPr/>
          <p:nvPr userDrawn="1"/>
        </p:nvSpPr>
        <p:spPr>
          <a:xfrm>
            <a:off x="0" y="6575612"/>
            <a:ext cx="12192000" cy="256557"/>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_tradnl" sz="900" b="1" dirty="0">
                <a:latin typeface="Calibri" panose="020F0502020204030204" pitchFamily="34" charset="0"/>
                <a:cs typeface="Calibri" panose="020F0502020204030204" pitchFamily="34" charset="0"/>
              </a:rPr>
              <a:t>© Prof. </a:t>
            </a:r>
            <a:r>
              <a:rPr lang="es-ES" sz="900" b="1" dirty="0">
                <a:latin typeface="Calibri" panose="020F0502020204030204" pitchFamily="34" charset="0"/>
                <a:cs typeface="Calibri" panose="020F0502020204030204" pitchFamily="34" charset="0"/>
              </a:rPr>
              <a:t>Ángel Andreu PhD Eng.  All rights reserved - Derechos reservados – Prohibida la reproducción o utilización sin permiso previo del autor – </a:t>
            </a:r>
            <a:r>
              <a:rPr lang="es-ES" sz="900" b="1" dirty="0" err="1">
                <a:latin typeface="Calibri" panose="020F0502020204030204" pitchFamily="34" charset="0"/>
                <a:cs typeface="Calibri" panose="020F0502020204030204" pitchFamily="34" charset="0"/>
              </a:rPr>
              <a:t>Utilization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forbidden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without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previous</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expressed</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consent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by</a:t>
            </a:r>
            <a:r>
              <a:rPr lang="es-ES" sz="900" b="1" dirty="0">
                <a:latin typeface="Calibri" panose="020F0502020204030204" pitchFamily="34" charset="0"/>
                <a:cs typeface="Calibri" panose="020F0502020204030204" pitchFamily="34" charset="0"/>
              </a:rPr>
              <a:t> the </a:t>
            </a:r>
            <a:r>
              <a:rPr lang="es-ES" sz="900" b="1" dirty="0" err="1">
                <a:latin typeface="Calibri" panose="020F0502020204030204" pitchFamily="34" charset="0"/>
                <a:cs typeface="Calibri" panose="020F0502020204030204" pitchFamily="34" charset="0"/>
              </a:rPr>
              <a:t>author</a:t>
            </a:r>
            <a:r>
              <a:rPr lang="es-ES" sz="900" b="1" dirty="0">
                <a:latin typeface="Calibri" panose="020F0502020204030204" pitchFamily="34" charset="0"/>
                <a:cs typeface="Calibri" panose="020F0502020204030204" pitchFamily="34" charset="0"/>
              </a:rPr>
              <a:t>  </a:t>
            </a:r>
            <a:endParaRPr lang="es-ES_tradnl" sz="9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307437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GRÁFIC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380164" y="812442"/>
            <a:ext cx="3594419" cy="640593"/>
          </a:xfrm>
        </p:spPr>
        <p:txBody>
          <a:bodyPr anchor="t">
            <a:noAutofit/>
          </a:bodyPr>
          <a:lstStyle>
            <a:lvl1pPr>
              <a:defRPr sz="2200">
                <a:solidFill>
                  <a:schemeClr val="accent1"/>
                </a:solidFill>
              </a:defRPr>
            </a:lvl1pPr>
          </a:lstStyle>
          <a:p>
            <a:r>
              <a:rPr lang="es-ES" dirty="0"/>
              <a:t>00.Titular en documento</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accent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accent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25" name="Rectángulo 24">
            <a:extLst>
              <a:ext uri="{FF2B5EF4-FFF2-40B4-BE49-F238E27FC236}">
                <a16:creationId xmlns:a16="http://schemas.microsoft.com/office/drawing/2014/main" id="{1FFCFECF-81EA-44F9-A14C-173B3131CE17}"/>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Marcador de texto 33">
            <a:extLst>
              <a:ext uri="{FF2B5EF4-FFF2-40B4-BE49-F238E27FC236}">
                <a16:creationId xmlns:a16="http://schemas.microsoft.com/office/drawing/2014/main" id="{EBBAF9F8-03D1-4490-878D-1C16B21C9CB2}"/>
              </a:ext>
            </a:extLst>
          </p:cNvPr>
          <p:cNvSpPr>
            <a:spLocks noGrp="1"/>
          </p:cNvSpPr>
          <p:nvPr>
            <p:ph type="body" sz="quarter" idx="18" hasCustomPrompt="1"/>
          </p:nvPr>
        </p:nvSpPr>
        <p:spPr>
          <a:xfrm>
            <a:off x="564181" y="1724415"/>
            <a:ext cx="2755489" cy="879637"/>
          </a:xfrm>
          <a:solidFill>
            <a:schemeClr val="accent1"/>
          </a:solidFill>
        </p:spPr>
        <p:txBody>
          <a:bodyPr lIns="288000" tIns="216000" rIns="288000" bIns="216000"/>
          <a:lstStyle>
            <a:lvl1pPr marL="0" indent="0" algn="ctr">
              <a:spcBef>
                <a:spcPts val="0"/>
              </a:spcBef>
              <a:spcAft>
                <a:spcPts val="600"/>
              </a:spcAft>
              <a:buFontTx/>
              <a:buNone/>
              <a:defRPr lang="es-ES" sz="2000" kern="1200" spc="70" baseline="0" dirty="0" smtClean="0">
                <a:solidFill>
                  <a:schemeClr val="bg1"/>
                </a:solidFill>
                <a:latin typeface="+mj-lt"/>
                <a:ea typeface="+mj-ea"/>
                <a:cs typeface="+mj-cs"/>
              </a:defRPr>
            </a:lvl1pPr>
            <a:lvl2pPr marL="0" indent="0" algn="l">
              <a:lnSpc>
                <a:spcPct val="100000"/>
              </a:lnSpc>
              <a:spcBef>
                <a:spcPts val="0"/>
              </a:spcBef>
              <a:buFontTx/>
              <a:buNone/>
              <a:defRPr sz="1200">
                <a:solidFill>
                  <a:schemeClr val="bg1"/>
                </a:solidFill>
              </a:defRPr>
            </a:lvl2pPr>
          </a:lstStyle>
          <a:p>
            <a:pPr lvl="0"/>
            <a:r>
              <a:rPr lang="es-ES" dirty="0"/>
              <a:t>1. Titular Bloque</a:t>
            </a:r>
          </a:p>
        </p:txBody>
      </p:sp>
      <p:sp>
        <p:nvSpPr>
          <p:cNvPr id="30" name="Marcador de texto 33">
            <a:extLst>
              <a:ext uri="{FF2B5EF4-FFF2-40B4-BE49-F238E27FC236}">
                <a16:creationId xmlns:a16="http://schemas.microsoft.com/office/drawing/2014/main" id="{D92B3F2E-AA4A-42FA-AA00-56A496723C05}"/>
              </a:ext>
            </a:extLst>
          </p:cNvPr>
          <p:cNvSpPr>
            <a:spLocks noGrp="1"/>
          </p:cNvSpPr>
          <p:nvPr>
            <p:ph type="body" sz="quarter" idx="20" hasCustomPrompt="1"/>
          </p:nvPr>
        </p:nvSpPr>
        <p:spPr>
          <a:xfrm>
            <a:off x="3353763" y="1724415"/>
            <a:ext cx="2755489" cy="879637"/>
          </a:xfrm>
          <a:solidFill>
            <a:schemeClr val="accent1"/>
          </a:solidFill>
        </p:spPr>
        <p:txBody>
          <a:bodyPr lIns="288000" tIns="216000" rIns="288000" bIns="216000"/>
          <a:lstStyle>
            <a:lvl1pPr marL="0" indent="0" algn="ctr">
              <a:spcBef>
                <a:spcPts val="0"/>
              </a:spcBef>
              <a:spcAft>
                <a:spcPts val="600"/>
              </a:spcAft>
              <a:buFontTx/>
              <a:buNone/>
              <a:defRPr lang="es-ES" sz="2000" kern="1200" spc="70" baseline="0" dirty="0" smtClean="0">
                <a:solidFill>
                  <a:schemeClr val="bg1"/>
                </a:solidFill>
                <a:latin typeface="+mj-lt"/>
                <a:ea typeface="+mj-ea"/>
                <a:cs typeface="+mj-cs"/>
              </a:defRPr>
            </a:lvl1pPr>
            <a:lvl2pPr marL="0" indent="0" algn="l">
              <a:lnSpc>
                <a:spcPct val="100000"/>
              </a:lnSpc>
              <a:spcBef>
                <a:spcPts val="0"/>
              </a:spcBef>
              <a:buFontTx/>
              <a:buNone/>
              <a:defRPr sz="1200">
                <a:solidFill>
                  <a:schemeClr val="bg1"/>
                </a:solidFill>
              </a:defRPr>
            </a:lvl2pPr>
          </a:lstStyle>
          <a:p>
            <a:pPr lvl="0"/>
            <a:r>
              <a:rPr lang="es-ES" dirty="0"/>
              <a:t>1. Titular Bloque</a:t>
            </a:r>
          </a:p>
        </p:txBody>
      </p:sp>
      <p:sp>
        <p:nvSpPr>
          <p:cNvPr id="34" name="Marcador de texto 33">
            <a:extLst>
              <a:ext uri="{FF2B5EF4-FFF2-40B4-BE49-F238E27FC236}">
                <a16:creationId xmlns:a16="http://schemas.microsoft.com/office/drawing/2014/main" id="{1C7D6188-6DAC-4E4E-BBD6-31701B0E4741}"/>
              </a:ext>
            </a:extLst>
          </p:cNvPr>
          <p:cNvSpPr>
            <a:spLocks noGrp="1"/>
          </p:cNvSpPr>
          <p:nvPr>
            <p:ph type="body" sz="quarter" idx="22" hasCustomPrompt="1"/>
          </p:nvPr>
        </p:nvSpPr>
        <p:spPr>
          <a:xfrm>
            <a:off x="6143345" y="1724415"/>
            <a:ext cx="2755489" cy="879637"/>
          </a:xfrm>
          <a:solidFill>
            <a:schemeClr val="accent1"/>
          </a:solidFill>
        </p:spPr>
        <p:txBody>
          <a:bodyPr lIns="288000" tIns="216000" rIns="288000" bIns="216000"/>
          <a:lstStyle>
            <a:lvl1pPr marL="0" indent="0" algn="ctr">
              <a:spcBef>
                <a:spcPts val="0"/>
              </a:spcBef>
              <a:spcAft>
                <a:spcPts val="600"/>
              </a:spcAft>
              <a:buFontTx/>
              <a:buNone/>
              <a:defRPr lang="es-ES" sz="2000" kern="1200" spc="70" baseline="0" dirty="0" smtClean="0">
                <a:solidFill>
                  <a:schemeClr val="bg1"/>
                </a:solidFill>
                <a:latin typeface="+mj-lt"/>
                <a:ea typeface="+mj-ea"/>
                <a:cs typeface="+mj-cs"/>
              </a:defRPr>
            </a:lvl1pPr>
            <a:lvl2pPr marL="0" indent="0" algn="l">
              <a:lnSpc>
                <a:spcPct val="100000"/>
              </a:lnSpc>
              <a:spcBef>
                <a:spcPts val="0"/>
              </a:spcBef>
              <a:buFontTx/>
              <a:buNone/>
              <a:defRPr sz="1200">
                <a:solidFill>
                  <a:schemeClr val="bg1"/>
                </a:solidFill>
              </a:defRPr>
            </a:lvl2pPr>
          </a:lstStyle>
          <a:p>
            <a:pPr lvl="0"/>
            <a:r>
              <a:rPr lang="es-ES" dirty="0"/>
              <a:t>1. Titular Bloque</a:t>
            </a:r>
          </a:p>
        </p:txBody>
      </p:sp>
      <p:sp>
        <p:nvSpPr>
          <p:cNvPr id="36" name="Marcador de texto 33">
            <a:extLst>
              <a:ext uri="{FF2B5EF4-FFF2-40B4-BE49-F238E27FC236}">
                <a16:creationId xmlns:a16="http://schemas.microsoft.com/office/drawing/2014/main" id="{8428C060-0D31-4E3D-BB50-FC72C48B7B70}"/>
              </a:ext>
            </a:extLst>
          </p:cNvPr>
          <p:cNvSpPr>
            <a:spLocks noGrp="1"/>
          </p:cNvSpPr>
          <p:nvPr>
            <p:ph type="body" sz="quarter" idx="24" hasCustomPrompt="1"/>
          </p:nvPr>
        </p:nvSpPr>
        <p:spPr>
          <a:xfrm>
            <a:off x="8932928" y="1724415"/>
            <a:ext cx="2755489" cy="879637"/>
          </a:xfrm>
          <a:solidFill>
            <a:schemeClr val="accent1"/>
          </a:solidFill>
        </p:spPr>
        <p:txBody>
          <a:bodyPr lIns="288000" tIns="216000" rIns="288000" bIns="216000"/>
          <a:lstStyle>
            <a:lvl1pPr marL="0" indent="0" algn="ctr">
              <a:spcBef>
                <a:spcPts val="0"/>
              </a:spcBef>
              <a:spcAft>
                <a:spcPts val="600"/>
              </a:spcAft>
              <a:buFontTx/>
              <a:buNone/>
              <a:defRPr lang="es-ES" sz="2000" kern="1200" spc="70" baseline="0" dirty="0" smtClean="0">
                <a:solidFill>
                  <a:schemeClr val="bg1"/>
                </a:solidFill>
                <a:latin typeface="+mj-lt"/>
                <a:ea typeface="+mj-ea"/>
                <a:cs typeface="+mj-cs"/>
              </a:defRPr>
            </a:lvl1pPr>
            <a:lvl2pPr marL="0" indent="0" algn="l">
              <a:lnSpc>
                <a:spcPct val="100000"/>
              </a:lnSpc>
              <a:spcBef>
                <a:spcPts val="0"/>
              </a:spcBef>
              <a:buFontTx/>
              <a:buNone/>
              <a:defRPr sz="1200">
                <a:solidFill>
                  <a:schemeClr val="bg1"/>
                </a:solidFill>
              </a:defRPr>
            </a:lvl2pPr>
          </a:lstStyle>
          <a:p>
            <a:pPr lvl="0"/>
            <a:r>
              <a:rPr lang="es-ES" dirty="0"/>
              <a:t>1. Titular Bloque</a:t>
            </a:r>
          </a:p>
        </p:txBody>
      </p:sp>
      <p:sp>
        <p:nvSpPr>
          <p:cNvPr id="26" name="Marcador de texto 25">
            <a:extLst>
              <a:ext uri="{FF2B5EF4-FFF2-40B4-BE49-F238E27FC236}">
                <a16:creationId xmlns:a16="http://schemas.microsoft.com/office/drawing/2014/main" id="{4F16F560-3807-4795-853C-66EEB66BC333}"/>
              </a:ext>
            </a:extLst>
          </p:cNvPr>
          <p:cNvSpPr>
            <a:spLocks noGrp="1"/>
          </p:cNvSpPr>
          <p:nvPr>
            <p:ph type="body" sz="quarter" idx="26"/>
          </p:nvPr>
        </p:nvSpPr>
        <p:spPr>
          <a:xfrm>
            <a:off x="564179" y="2643809"/>
            <a:ext cx="2755489" cy="3592555"/>
          </a:xfrm>
          <a:solidFill>
            <a:srgbClr val="F0F0EF"/>
          </a:solidFill>
        </p:spPr>
        <p:txBody>
          <a:bodyPr lIns="288000" tIns="216000" rIns="288000" bIns="216000"/>
          <a:lstStyle>
            <a:lvl1pPr marL="0" indent="0">
              <a:buFontTx/>
              <a:buNone/>
              <a:defRPr lang="es-ES" sz="1200" kern="1200" dirty="0" smtClean="0">
                <a:solidFill>
                  <a:schemeClr val="tx1"/>
                </a:solidFill>
                <a:latin typeface="+mn-lt"/>
                <a:ea typeface="+mn-ea"/>
                <a:cs typeface="+mn-cs"/>
              </a:defRPr>
            </a:lvl1pPr>
            <a:lvl2pPr marL="457200" indent="0">
              <a:buNone/>
              <a:defRPr/>
            </a:lvl2pPr>
          </a:lstStyle>
          <a:p>
            <a:pPr lvl="0"/>
            <a:r>
              <a:rPr lang="es-ES" dirty="0"/>
              <a:t>Editar los estilos de texto del patrón</a:t>
            </a:r>
          </a:p>
        </p:txBody>
      </p:sp>
      <p:sp>
        <p:nvSpPr>
          <p:cNvPr id="38" name="Marcador de texto 25">
            <a:extLst>
              <a:ext uri="{FF2B5EF4-FFF2-40B4-BE49-F238E27FC236}">
                <a16:creationId xmlns:a16="http://schemas.microsoft.com/office/drawing/2014/main" id="{33B1A187-0B4F-4876-AECF-8B74DCA88285}"/>
              </a:ext>
            </a:extLst>
          </p:cNvPr>
          <p:cNvSpPr>
            <a:spLocks noGrp="1"/>
          </p:cNvSpPr>
          <p:nvPr>
            <p:ph type="body" sz="quarter" idx="27"/>
          </p:nvPr>
        </p:nvSpPr>
        <p:spPr>
          <a:xfrm>
            <a:off x="3354230" y="2643809"/>
            <a:ext cx="2755489" cy="3592555"/>
          </a:xfrm>
          <a:solidFill>
            <a:srgbClr val="F0F0EF"/>
          </a:solidFill>
        </p:spPr>
        <p:txBody>
          <a:bodyPr lIns="288000" tIns="216000" rIns="288000" bIns="216000"/>
          <a:lstStyle>
            <a:lvl1pPr marL="0" indent="0">
              <a:buFontTx/>
              <a:buNone/>
              <a:defRPr lang="es-ES" sz="1200" kern="1200" dirty="0" smtClean="0">
                <a:solidFill>
                  <a:schemeClr val="tx1"/>
                </a:solidFill>
                <a:latin typeface="+mn-lt"/>
                <a:ea typeface="+mn-ea"/>
                <a:cs typeface="+mn-cs"/>
              </a:defRPr>
            </a:lvl1pPr>
            <a:lvl2pPr marL="457200" indent="0">
              <a:buNone/>
              <a:defRPr/>
            </a:lvl2pPr>
          </a:lstStyle>
          <a:p>
            <a:pPr lvl="0"/>
            <a:r>
              <a:rPr lang="es-ES" dirty="0"/>
              <a:t>Editar los estilos de texto del patrón</a:t>
            </a:r>
          </a:p>
        </p:txBody>
      </p:sp>
      <p:sp>
        <p:nvSpPr>
          <p:cNvPr id="39" name="Marcador de texto 25">
            <a:extLst>
              <a:ext uri="{FF2B5EF4-FFF2-40B4-BE49-F238E27FC236}">
                <a16:creationId xmlns:a16="http://schemas.microsoft.com/office/drawing/2014/main" id="{9D86CDE0-B8DD-4F24-9F05-155D93A0F538}"/>
              </a:ext>
            </a:extLst>
          </p:cNvPr>
          <p:cNvSpPr>
            <a:spLocks noGrp="1"/>
          </p:cNvSpPr>
          <p:nvPr>
            <p:ph type="body" sz="quarter" idx="28"/>
          </p:nvPr>
        </p:nvSpPr>
        <p:spPr>
          <a:xfrm>
            <a:off x="8934332" y="2643809"/>
            <a:ext cx="2755489" cy="3592555"/>
          </a:xfrm>
          <a:solidFill>
            <a:srgbClr val="F0F0EF"/>
          </a:solidFill>
        </p:spPr>
        <p:txBody>
          <a:bodyPr lIns="288000" tIns="216000" rIns="288000" bIns="216000"/>
          <a:lstStyle>
            <a:lvl1pPr marL="0" indent="0">
              <a:buFontTx/>
              <a:buNone/>
              <a:defRPr lang="es-ES" sz="1200" kern="1200" dirty="0" smtClean="0">
                <a:solidFill>
                  <a:schemeClr val="tx1"/>
                </a:solidFill>
                <a:latin typeface="+mn-lt"/>
                <a:ea typeface="+mn-ea"/>
                <a:cs typeface="+mn-cs"/>
              </a:defRPr>
            </a:lvl1pPr>
            <a:lvl2pPr marL="457200" indent="0">
              <a:buNone/>
              <a:defRPr/>
            </a:lvl2pPr>
          </a:lstStyle>
          <a:p>
            <a:pPr lvl="0"/>
            <a:r>
              <a:rPr lang="es-ES" dirty="0"/>
              <a:t>Editar los estilos de texto del patrón</a:t>
            </a:r>
          </a:p>
        </p:txBody>
      </p:sp>
      <p:sp>
        <p:nvSpPr>
          <p:cNvPr id="40" name="Marcador de texto 25">
            <a:extLst>
              <a:ext uri="{FF2B5EF4-FFF2-40B4-BE49-F238E27FC236}">
                <a16:creationId xmlns:a16="http://schemas.microsoft.com/office/drawing/2014/main" id="{9837B0A3-E764-4C6A-A59B-7BC11DBE761A}"/>
              </a:ext>
            </a:extLst>
          </p:cNvPr>
          <p:cNvSpPr>
            <a:spLocks noGrp="1"/>
          </p:cNvSpPr>
          <p:nvPr>
            <p:ph type="body" sz="quarter" idx="29"/>
          </p:nvPr>
        </p:nvSpPr>
        <p:spPr>
          <a:xfrm>
            <a:off x="6144281" y="2643809"/>
            <a:ext cx="2755489" cy="3592555"/>
          </a:xfrm>
          <a:solidFill>
            <a:srgbClr val="F0F0EF"/>
          </a:solidFill>
        </p:spPr>
        <p:txBody>
          <a:bodyPr lIns="288000" tIns="216000" rIns="288000" bIns="216000"/>
          <a:lstStyle>
            <a:lvl1pPr marL="0" indent="0">
              <a:buFontTx/>
              <a:buNone/>
              <a:defRPr lang="es-ES" sz="1200" kern="1200" dirty="0" smtClean="0">
                <a:solidFill>
                  <a:schemeClr val="tx1"/>
                </a:solidFill>
                <a:latin typeface="+mn-lt"/>
                <a:ea typeface="+mn-ea"/>
                <a:cs typeface="+mn-cs"/>
              </a:defRPr>
            </a:lvl1pPr>
            <a:lvl2pPr marL="457200" indent="0">
              <a:buNone/>
              <a:defRPr/>
            </a:lvl2pPr>
          </a:lstStyle>
          <a:p>
            <a:pPr lvl="0"/>
            <a:r>
              <a:rPr lang="es-ES" dirty="0"/>
              <a:t>Editar los estilos de texto del patrón</a:t>
            </a:r>
          </a:p>
        </p:txBody>
      </p:sp>
      <p:sp>
        <p:nvSpPr>
          <p:cNvPr id="31" name="Rectángulo 30">
            <a:extLst>
              <a:ext uri="{FF2B5EF4-FFF2-40B4-BE49-F238E27FC236}">
                <a16:creationId xmlns:a16="http://schemas.microsoft.com/office/drawing/2014/main" id="{1A768BE3-BCF4-A74A-AC58-6241527E56AE}"/>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Rectángulo 31">
            <a:extLst>
              <a:ext uri="{FF2B5EF4-FFF2-40B4-BE49-F238E27FC236}">
                <a16:creationId xmlns:a16="http://schemas.microsoft.com/office/drawing/2014/main" id="{D39347F3-467F-FC40-98EC-F8B13B580ADB}"/>
              </a:ext>
            </a:extLst>
          </p:cNvPr>
          <p:cNvSpPr/>
          <p:nvPr userDrawn="1"/>
        </p:nvSpPr>
        <p:spPr>
          <a:xfrm>
            <a:off x="0" y="6575612"/>
            <a:ext cx="12192000" cy="256557"/>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_tradnl" sz="900" b="1" dirty="0">
                <a:latin typeface="Calibri" panose="020F0502020204030204" pitchFamily="34" charset="0"/>
                <a:cs typeface="Calibri" panose="020F0502020204030204" pitchFamily="34" charset="0"/>
              </a:rPr>
              <a:t>© Prof. </a:t>
            </a:r>
            <a:r>
              <a:rPr lang="es-ES" sz="900" b="1" dirty="0">
                <a:latin typeface="Calibri" panose="020F0502020204030204" pitchFamily="34" charset="0"/>
                <a:cs typeface="Calibri" panose="020F0502020204030204" pitchFamily="34" charset="0"/>
              </a:rPr>
              <a:t>Ángel Andreu PhD Eng.  All rights reserved - Derechos reservados – Prohibida la reproducción o utilización sin permiso previo del autor – </a:t>
            </a:r>
            <a:r>
              <a:rPr lang="es-ES" sz="900" b="1" dirty="0" err="1">
                <a:latin typeface="Calibri" panose="020F0502020204030204" pitchFamily="34" charset="0"/>
                <a:cs typeface="Calibri" panose="020F0502020204030204" pitchFamily="34" charset="0"/>
              </a:rPr>
              <a:t>Utilization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forbidden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without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previous</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expressed</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consent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by</a:t>
            </a:r>
            <a:r>
              <a:rPr lang="es-ES" sz="900" b="1" dirty="0">
                <a:latin typeface="Calibri" panose="020F0502020204030204" pitchFamily="34" charset="0"/>
                <a:cs typeface="Calibri" panose="020F0502020204030204" pitchFamily="34" charset="0"/>
              </a:rPr>
              <a:t> the </a:t>
            </a:r>
            <a:r>
              <a:rPr lang="es-ES" sz="900" b="1" dirty="0" err="1">
                <a:latin typeface="Calibri" panose="020F0502020204030204" pitchFamily="34" charset="0"/>
                <a:cs typeface="Calibri" panose="020F0502020204030204" pitchFamily="34" charset="0"/>
              </a:rPr>
              <a:t>author</a:t>
            </a:r>
            <a:r>
              <a:rPr lang="es-ES" sz="900" b="1" dirty="0">
                <a:latin typeface="Calibri" panose="020F0502020204030204" pitchFamily="34" charset="0"/>
                <a:cs typeface="Calibri" panose="020F0502020204030204" pitchFamily="34" charset="0"/>
              </a:rPr>
              <a:t>  </a:t>
            </a:r>
            <a:endParaRPr lang="es-ES_tradnl" sz="9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45597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O 2 PUN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380164" y="812442"/>
            <a:ext cx="3594419" cy="640593"/>
          </a:xfrm>
        </p:spPr>
        <p:txBody>
          <a:bodyPr anchor="t">
            <a:noAutofit/>
          </a:bodyPr>
          <a:lstStyle>
            <a:lvl1pPr>
              <a:defRPr sz="2200">
                <a:solidFill>
                  <a:schemeClr val="accent1"/>
                </a:solidFill>
              </a:defRPr>
            </a:lvl1pPr>
          </a:lstStyle>
          <a:p>
            <a:r>
              <a:rPr lang="es-ES" dirty="0"/>
              <a:t>00.Titular en documento</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accent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accent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27" name="Rectángulo 26">
            <a:extLst>
              <a:ext uri="{FF2B5EF4-FFF2-40B4-BE49-F238E27FC236}">
                <a16:creationId xmlns:a16="http://schemas.microsoft.com/office/drawing/2014/main" id="{04C5303B-0389-4EE3-AF2A-C4C62DC22030}"/>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Marcador de texto 24">
            <a:extLst>
              <a:ext uri="{FF2B5EF4-FFF2-40B4-BE49-F238E27FC236}">
                <a16:creationId xmlns:a16="http://schemas.microsoft.com/office/drawing/2014/main" id="{82211AE7-1C5D-4A7F-9972-6B4E7CE11782}"/>
              </a:ext>
            </a:extLst>
          </p:cNvPr>
          <p:cNvSpPr>
            <a:spLocks noGrp="1"/>
          </p:cNvSpPr>
          <p:nvPr>
            <p:ph type="body" sz="quarter" idx="13" hasCustomPrompt="1"/>
          </p:nvPr>
        </p:nvSpPr>
        <p:spPr>
          <a:xfrm>
            <a:off x="5872320" y="2305246"/>
            <a:ext cx="2898475" cy="2900798"/>
          </a:xfrm>
          <a:prstGeom prst="ellipse">
            <a:avLst/>
          </a:prstGeom>
          <a:solidFill>
            <a:schemeClr val="accent1"/>
          </a:solidFill>
          <a:ln>
            <a:noFill/>
          </a:ln>
        </p:spPr>
        <p:txBody>
          <a:bodyPr lIns="0" tIns="0" rIns="0" bIns="0" anchor="ctr"/>
          <a:lstStyle>
            <a:lvl1pPr marL="0" indent="0" algn="ctr">
              <a:spcBef>
                <a:spcPts val="0"/>
              </a:spcBef>
              <a:buFontTx/>
              <a:buNone/>
              <a:defRPr sz="4400">
                <a:solidFill>
                  <a:schemeClr val="bg1"/>
                </a:solidFill>
              </a:defRPr>
            </a:lvl1pPr>
            <a:lvl2pPr marL="0" indent="0" algn="ctr">
              <a:spcBef>
                <a:spcPts val="0"/>
              </a:spcBef>
              <a:buFontTx/>
              <a:buNone/>
              <a:defRPr sz="160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33" name="Marcador de texto 24">
            <a:extLst>
              <a:ext uri="{FF2B5EF4-FFF2-40B4-BE49-F238E27FC236}">
                <a16:creationId xmlns:a16="http://schemas.microsoft.com/office/drawing/2014/main" id="{BD081857-35DA-437D-B017-B2AF784F3ABB}"/>
              </a:ext>
            </a:extLst>
          </p:cNvPr>
          <p:cNvSpPr>
            <a:spLocks noGrp="1"/>
          </p:cNvSpPr>
          <p:nvPr>
            <p:ph type="body" sz="quarter" idx="14" hasCustomPrompt="1"/>
          </p:nvPr>
        </p:nvSpPr>
        <p:spPr>
          <a:xfrm>
            <a:off x="8681990" y="2217843"/>
            <a:ext cx="1578111" cy="1579376"/>
          </a:xfrm>
          <a:prstGeom prst="ellipse">
            <a:avLst/>
          </a:prstGeom>
          <a:solidFill>
            <a:srgbClr val="25282A"/>
          </a:solidFill>
          <a:ln>
            <a:noFill/>
          </a:ln>
        </p:spPr>
        <p:txBody>
          <a:bodyPr lIns="0" tIns="0" rIns="0" bIns="0" anchor="ctr"/>
          <a:lstStyle>
            <a:lvl1pPr marL="0" indent="0" algn="ctr">
              <a:spcBef>
                <a:spcPts val="0"/>
              </a:spcBef>
              <a:buFontTx/>
              <a:buNone/>
              <a:defRPr sz="2400">
                <a:solidFill>
                  <a:schemeClr val="bg1"/>
                </a:solidFill>
              </a:defRPr>
            </a:lvl1pPr>
            <a:lvl2pPr marL="0" indent="0" algn="ctr">
              <a:spcBef>
                <a:spcPts val="0"/>
              </a:spcBef>
              <a:buFontTx/>
              <a:buNone/>
              <a:defRPr sz="105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36" name="Marcador de texto 24">
            <a:extLst>
              <a:ext uri="{FF2B5EF4-FFF2-40B4-BE49-F238E27FC236}">
                <a16:creationId xmlns:a16="http://schemas.microsoft.com/office/drawing/2014/main" id="{63781534-85A0-4731-BD33-21F1F7756FC7}"/>
              </a:ext>
            </a:extLst>
          </p:cNvPr>
          <p:cNvSpPr>
            <a:spLocks noGrp="1"/>
          </p:cNvSpPr>
          <p:nvPr>
            <p:ph type="body" sz="quarter" idx="15" hasCustomPrompt="1"/>
          </p:nvPr>
        </p:nvSpPr>
        <p:spPr>
          <a:xfrm>
            <a:off x="8399965" y="4416034"/>
            <a:ext cx="1095449" cy="1096327"/>
          </a:xfrm>
          <a:prstGeom prst="ellipse">
            <a:avLst/>
          </a:prstGeom>
          <a:solidFill>
            <a:srgbClr val="97999B"/>
          </a:solidFill>
          <a:ln>
            <a:noFill/>
          </a:ln>
        </p:spPr>
        <p:txBody>
          <a:bodyPr lIns="0" tIns="0" rIns="0" bIns="0" anchor="ctr"/>
          <a:lstStyle>
            <a:lvl1pPr marL="0" indent="0" algn="ctr">
              <a:spcBef>
                <a:spcPts val="0"/>
              </a:spcBef>
              <a:buFontTx/>
              <a:buNone/>
              <a:defRPr sz="1800">
                <a:solidFill>
                  <a:schemeClr val="bg1"/>
                </a:solidFill>
              </a:defRPr>
            </a:lvl1pPr>
            <a:lvl2pPr marL="0" indent="0" algn="ctr">
              <a:spcBef>
                <a:spcPts val="0"/>
              </a:spcBef>
              <a:buFontTx/>
              <a:buNone/>
              <a:defRPr sz="90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38" name="Marcador de texto 24">
            <a:extLst>
              <a:ext uri="{FF2B5EF4-FFF2-40B4-BE49-F238E27FC236}">
                <a16:creationId xmlns:a16="http://schemas.microsoft.com/office/drawing/2014/main" id="{E41DA93B-DEC2-4510-B823-F2A4DF78F27F}"/>
              </a:ext>
            </a:extLst>
          </p:cNvPr>
          <p:cNvSpPr>
            <a:spLocks noGrp="1"/>
          </p:cNvSpPr>
          <p:nvPr>
            <p:ph type="body" sz="quarter" idx="16" hasCustomPrompt="1"/>
          </p:nvPr>
        </p:nvSpPr>
        <p:spPr>
          <a:xfrm>
            <a:off x="7774760" y="1248771"/>
            <a:ext cx="1313956" cy="1315009"/>
          </a:xfrm>
          <a:prstGeom prst="ellipse">
            <a:avLst/>
          </a:prstGeom>
          <a:solidFill>
            <a:schemeClr val="accent1"/>
          </a:solidFill>
          <a:ln>
            <a:noFill/>
          </a:ln>
        </p:spPr>
        <p:txBody>
          <a:bodyPr lIns="0" tIns="0" rIns="0" bIns="0" anchor="ctr"/>
          <a:lstStyle>
            <a:lvl1pPr marL="0" indent="0" algn="ctr">
              <a:spcBef>
                <a:spcPts val="0"/>
              </a:spcBef>
              <a:buFontTx/>
              <a:buNone/>
              <a:defRPr sz="2000">
                <a:solidFill>
                  <a:schemeClr val="bg1"/>
                </a:solidFill>
              </a:defRPr>
            </a:lvl1pPr>
            <a:lvl2pPr marL="0" indent="0" algn="ctr">
              <a:spcBef>
                <a:spcPts val="0"/>
              </a:spcBef>
              <a:buFontTx/>
              <a:buNone/>
              <a:defRPr sz="105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40" name="Marcador de texto 24">
            <a:extLst>
              <a:ext uri="{FF2B5EF4-FFF2-40B4-BE49-F238E27FC236}">
                <a16:creationId xmlns:a16="http://schemas.microsoft.com/office/drawing/2014/main" id="{974DF5E1-EFBB-49D3-9AB7-592B8DCA1BDD}"/>
              </a:ext>
            </a:extLst>
          </p:cNvPr>
          <p:cNvSpPr>
            <a:spLocks noGrp="1"/>
          </p:cNvSpPr>
          <p:nvPr>
            <p:ph type="body" sz="quarter" idx="17" hasCustomPrompt="1"/>
          </p:nvPr>
        </p:nvSpPr>
        <p:spPr>
          <a:xfrm>
            <a:off x="5980482" y="978985"/>
            <a:ext cx="1402710" cy="1403834"/>
          </a:xfrm>
          <a:prstGeom prst="ellipse">
            <a:avLst/>
          </a:prstGeom>
          <a:solidFill>
            <a:srgbClr val="25282A"/>
          </a:solidFill>
          <a:ln>
            <a:noFill/>
          </a:ln>
        </p:spPr>
        <p:txBody>
          <a:bodyPr lIns="0" tIns="0" rIns="0" bIns="0" anchor="ctr"/>
          <a:lstStyle>
            <a:lvl1pPr marL="0" indent="0" algn="ctr">
              <a:spcBef>
                <a:spcPts val="0"/>
              </a:spcBef>
              <a:buFontTx/>
              <a:buNone/>
              <a:defRPr sz="2200">
                <a:solidFill>
                  <a:schemeClr val="bg1"/>
                </a:solidFill>
              </a:defRPr>
            </a:lvl1pPr>
            <a:lvl2pPr marL="0" indent="0" algn="ctr">
              <a:spcBef>
                <a:spcPts val="0"/>
              </a:spcBef>
              <a:buFontTx/>
              <a:buNone/>
              <a:defRPr sz="105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44" name="Marcador de texto 24">
            <a:extLst>
              <a:ext uri="{FF2B5EF4-FFF2-40B4-BE49-F238E27FC236}">
                <a16:creationId xmlns:a16="http://schemas.microsoft.com/office/drawing/2014/main" id="{FA77A59B-39AE-4CE1-9C54-9C0A398181F0}"/>
              </a:ext>
            </a:extLst>
          </p:cNvPr>
          <p:cNvSpPr>
            <a:spLocks noGrp="1"/>
          </p:cNvSpPr>
          <p:nvPr>
            <p:ph type="body" sz="quarter" idx="18" hasCustomPrompt="1"/>
          </p:nvPr>
        </p:nvSpPr>
        <p:spPr>
          <a:xfrm>
            <a:off x="5803308" y="4926204"/>
            <a:ext cx="931653" cy="932400"/>
          </a:xfrm>
          <a:prstGeom prst="ellipse">
            <a:avLst/>
          </a:prstGeom>
          <a:solidFill>
            <a:srgbClr val="97999B"/>
          </a:solidFill>
          <a:ln>
            <a:noFill/>
          </a:ln>
        </p:spPr>
        <p:txBody>
          <a:bodyPr lIns="0" tIns="0" rIns="0" bIns="0" anchor="ctr"/>
          <a:lstStyle>
            <a:lvl1pPr marL="0" indent="0" algn="ctr">
              <a:spcBef>
                <a:spcPts val="0"/>
              </a:spcBef>
              <a:buFontTx/>
              <a:buNone/>
              <a:defRPr sz="1400">
                <a:solidFill>
                  <a:schemeClr val="bg1"/>
                </a:solidFill>
              </a:defRPr>
            </a:lvl1pPr>
            <a:lvl2pPr marL="0" indent="0" algn="ctr">
              <a:spcBef>
                <a:spcPts val="0"/>
              </a:spcBef>
              <a:buFontTx/>
              <a:buNone/>
              <a:defRPr sz="80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45" name="Marcador de texto 24">
            <a:extLst>
              <a:ext uri="{FF2B5EF4-FFF2-40B4-BE49-F238E27FC236}">
                <a16:creationId xmlns:a16="http://schemas.microsoft.com/office/drawing/2014/main" id="{15459D7C-A1FF-4904-87EC-4F2FDB4DE00C}"/>
              </a:ext>
            </a:extLst>
          </p:cNvPr>
          <p:cNvSpPr>
            <a:spLocks noGrp="1"/>
          </p:cNvSpPr>
          <p:nvPr>
            <p:ph type="body" sz="quarter" idx="19" hasCustomPrompt="1"/>
          </p:nvPr>
        </p:nvSpPr>
        <p:spPr>
          <a:xfrm>
            <a:off x="5277098" y="2010476"/>
            <a:ext cx="999863" cy="1000665"/>
          </a:xfrm>
          <a:prstGeom prst="ellipse">
            <a:avLst/>
          </a:prstGeom>
          <a:solidFill>
            <a:srgbClr val="97999B"/>
          </a:solidFill>
          <a:ln>
            <a:noFill/>
          </a:ln>
        </p:spPr>
        <p:txBody>
          <a:bodyPr lIns="0" tIns="0" rIns="0" bIns="0" anchor="ctr"/>
          <a:lstStyle>
            <a:lvl1pPr marL="0" indent="0" algn="ctr">
              <a:spcBef>
                <a:spcPts val="0"/>
              </a:spcBef>
              <a:buFontTx/>
              <a:buNone/>
              <a:defRPr sz="1600">
                <a:solidFill>
                  <a:schemeClr val="bg1"/>
                </a:solidFill>
              </a:defRPr>
            </a:lvl1pPr>
            <a:lvl2pPr marL="0" indent="0" algn="ctr">
              <a:spcBef>
                <a:spcPts val="0"/>
              </a:spcBef>
              <a:buFontTx/>
              <a:buNone/>
              <a:defRPr sz="80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47" name="Marcador de texto 24">
            <a:extLst>
              <a:ext uri="{FF2B5EF4-FFF2-40B4-BE49-F238E27FC236}">
                <a16:creationId xmlns:a16="http://schemas.microsoft.com/office/drawing/2014/main" id="{2F3466E4-E577-4325-80DE-8A2852153971}"/>
              </a:ext>
            </a:extLst>
          </p:cNvPr>
          <p:cNvSpPr>
            <a:spLocks noGrp="1"/>
          </p:cNvSpPr>
          <p:nvPr>
            <p:ph type="body" sz="quarter" idx="20" hasCustomPrompt="1"/>
          </p:nvPr>
        </p:nvSpPr>
        <p:spPr>
          <a:xfrm>
            <a:off x="4523858" y="2898463"/>
            <a:ext cx="1313956" cy="1315009"/>
          </a:xfrm>
          <a:prstGeom prst="ellipse">
            <a:avLst/>
          </a:prstGeom>
          <a:solidFill>
            <a:schemeClr val="accent1"/>
          </a:solidFill>
          <a:ln>
            <a:noFill/>
          </a:ln>
        </p:spPr>
        <p:txBody>
          <a:bodyPr lIns="0" tIns="0" rIns="0" bIns="0" anchor="ctr"/>
          <a:lstStyle>
            <a:lvl1pPr marL="0" indent="0" algn="ctr">
              <a:spcBef>
                <a:spcPts val="0"/>
              </a:spcBef>
              <a:buFontTx/>
              <a:buNone/>
              <a:defRPr sz="2000">
                <a:solidFill>
                  <a:schemeClr val="bg1"/>
                </a:solidFill>
              </a:defRPr>
            </a:lvl1pPr>
            <a:lvl2pPr marL="0" indent="0" algn="ctr">
              <a:spcBef>
                <a:spcPts val="0"/>
              </a:spcBef>
              <a:buFontTx/>
              <a:buNone/>
              <a:defRPr sz="105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48" name="Marcador de texto 24">
            <a:extLst>
              <a:ext uri="{FF2B5EF4-FFF2-40B4-BE49-F238E27FC236}">
                <a16:creationId xmlns:a16="http://schemas.microsoft.com/office/drawing/2014/main" id="{5D08246E-B4FC-44D1-AD36-B979C0C8D3A3}"/>
              </a:ext>
            </a:extLst>
          </p:cNvPr>
          <p:cNvSpPr>
            <a:spLocks noGrp="1"/>
          </p:cNvSpPr>
          <p:nvPr>
            <p:ph type="body" sz="quarter" idx="21" hasCustomPrompt="1"/>
          </p:nvPr>
        </p:nvSpPr>
        <p:spPr>
          <a:xfrm>
            <a:off x="7412413" y="5155211"/>
            <a:ext cx="1095449" cy="1096327"/>
          </a:xfrm>
          <a:prstGeom prst="ellipse">
            <a:avLst/>
          </a:prstGeom>
          <a:solidFill>
            <a:schemeClr val="accent1"/>
          </a:solidFill>
          <a:ln>
            <a:noFill/>
          </a:ln>
        </p:spPr>
        <p:txBody>
          <a:bodyPr lIns="0" tIns="0" rIns="0" bIns="0" anchor="ctr"/>
          <a:lstStyle>
            <a:lvl1pPr marL="0" indent="0" algn="ctr">
              <a:spcBef>
                <a:spcPts val="0"/>
              </a:spcBef>
              <a:buFontTx/>
              <a:buNone/>
              <a:defRPr sz="1800">
                <a:solidFill>
                  <a:schemeClr val="bg1"/>
                </a:solidFill>
              </a:defRPr>
            </a:lvl1pPr>
            <a:lvl2pPr marL="0" indent="0" algn="ctr">
              <a:spcBef>
                <a:spcPts val="0"/>
              </a:spcBef>
              <a:buFontTx/>
              <a:buNone/>
              <a:defRPr sz="90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50" name="Marcador de texto 24">
            <a:extLst>
              <a:ext uri="{FF2B5EF4-FFF2-40B4-BE49-F238E27FC236}">
                <a16:creationId xmlns:a16="http://schemas.microsoft.com/office/drawing/2014/main" id="{097E6C81-E7DD-4F94-9A26-DB4B6C787A4D}"/>
              </a:ext>
            </a:extLst>
          </p:cNvPr>
          <p:cNvSpPr>
            <a:spLocks noGrp="1"/>
          </p:cNvSpPr>
          <p:nvPr>
            <p:ph type="body" sz="quarter" idx="22" hasCustomPrompt="1"/>
          </p:nvPr>
        </p:nvSpPr>
        <p:spPr>
          <a:xfrm>
            <a:off x="5044924" y="4199725"/>
            <a:ext cx="968736" cy="969513"/>
          </a:xfrm>
          <a:prstGeom prst="ellipse">
            <a:avLst/>
          </a:prstGeom>
          <a:solidFill>
            <a:schemeClr val="accent1"/>
          </a:solidFill>
          <a:ln>
            <a:noFill/>
          </a:ln>
        </p:spPr>
        <p:txBody>
          <a:bodyPr lIns="0" tIns="0" rIns="0" bIns="0" anchor="ctr"/>
          <a:lstStyle>
            <a:lvl1pPr marL="0" indent="0" algn="ctr">
              <a:spcBef>
                <a:spcPts val="0"/>
              </a:spcBef>
              <a:buFontTx/>
              <a:buNone/>
              <a:defRPr sz="1400">
                <a:solidFill>
                  <a:schemeClr val="bg1"/>
                </a:solidFill>
              </a:defRPr>
            </a:lvl1pPr>
            <a:lvl2pPr marL="0" indent="0" algn="ctr">
              <a:spcBef>
                <a:spcPts val="0"/>
              </a:spcBef>
              <a:buFontTx/>
              <a:buNone/>
              <a:defRPr sz="80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51" name="Marcador de texto 24">
            <a:extLst>
              <a:ext uri="{FF2B5EF4-FFF2-40B4-BE49-F238E27FC236}">
                <a16:creationId xmlns:a16="http://schemas.microsoft.com/office/drawing/2014/main" id="{31FF646E-8B8E-4835-8A21-F350DA601CF7}"/>
              </a:ext>
            </a:extLst>
          </p:cNvPr>
          <p:cNvSpPr>
            <a:spLocks noGrp="1"/>
          </p:cNvSpPr>
          <p:nvPr>
            <p:ph type="body" sz="quarter" idx="23" hasCustomPrompt="1"/>
          </p:nvPr>
        </p:nvSpPr>
        <p:spPr>
          <a:xfrm>
            <a:off x="6669253" y="5451782"/>
            <a:ext cx="672376" cy="672916"/>
          </a:xfrm>
          <a:prstGeom prst="ellipse">
            <a:avLst/>
          </a:prstGeom>
          <a:solidFill>
            <a:schemeClr val="accent1"/>
          </a:solidFill>
          <a:ln>
            <a:noFill/>
          </a:ln>
        </p:spPr>
        <p:txBody>
          <a:bodyPr lIns="0" tIns="0" rIns="0" bIns="0" anchor="ctr"/>
          <a:lstStyle>
            <a:lvl1pPr marL="0" indent="0" algn="ctr">
              <a:spcBef>
                <a:spcPts val="0"/>
              </a:spcBef>
              <a:buFontTx/>
              <a:buNone/>
              <a:defRPr sz="1050">
                <a:solidFill>
                  <a:schemeClr val="bg1"/>
                </a:solidFill>
              </a:defRPr>
            </a:lvl1pPr>
            <a:lvl2pPr marL="0" indent="0" algn="ctr">
              <a:spcBef>
                <a:spcPts val="0"/>
              </a:spcBef>
              <a:buFontTx/>
              <a:buNone/>
              <a:defRPr sz="70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52" name="Marcador de texto 24">
            <a:extLst>
              <a:ext uri="{FF2B5EF4-FFF2-40B4-BE49-F238E27FC236}">
                <a16:creationId xmlns:a16="http://schemas.microsoft.com/office/drawing/2014/main" id="{BCBDB672-2442-4FFC-9B67-D2FCCBED58C0}"/>
              </a:ext>
            </a:extLst>
          </p:cNvPr>
          <p:cNvSpPr>
            <a:spLocks noGrp="1"/>
          </p:cNvSpPr>
          <p:nvPr>
            <p:ph type="body" sz="quarter" idx="24" hasCustomPrompt="1"/>
          </p:nvPr>
        </p:nvSpPr>
        <p:spPr>
          <a:xfrm>
            <a:off x="7354558" y="812442"/>
            <a:ext cx="614326" cy="614818"/>
          </a:xfrm>
          <a:prstGeom prst="ellipse">
            <a:avLst/>
          </a:prstGeom>
          <a:solidFill>
            <a:srgbClr val="97999B"/>
          </a:solidFill>
          <a:ln>
            <a:noFill/>
          </a:ln>
        </p:spPr>
        <p:txBody>
          <a:bodyPr lIns="0" tIns="0" rIns="0" bIns="0" anchor="ctr">
            <a:normAutofit/>
          </a:bodyPr>
          <a:lstStyle>
            <a:lvl1pPr marL="0" indent="0" algn="ctr">
              <a:spcBef>
                <a:spcPts val="0"/>
              </a:spcBef>
              <a:buFontTx/>
              <a:buNone/>
              <a:defRPr sz="400">
                <a:noFill/>
              </a:defRPr>
            </a:lvl1pPr>
            <a:lvl2pPr marL="0" indent="0" algn="ctr">
              <a:spcBef>
                <a:spcPts val="0"/>
              </a:spcBef>
              <a:buFontTx/>
              <a:buNone/>
              <a:defRPr sz="100">
                <a:noFill/>
              </a:defRPr>
            </a:lvl2pPr>
            <a:lvl3pPr>
              <a:defRPr sz="1000">
                <a:solidFill>
                  <a:schemeClr val="bg1"/>
                </a:solidFill>
              </a:defRPr>
            </a:lvl3pPr>
          </a:lstStyle>
          <a:p>
            <a:pPr lvl="0"/>
            <a:r>
              <a:rPr lang="es-ES" dirty="0"/>
              <a:t>numero</a:t>
            </a:r>
          </a:p>
          <a:p>
            <a:pPr lvl="1"/>
            <a:r>
              <a:rPr lang="es-ES" dirty="0"/>
              <a:t>Segundo nivel</a:t>
            </a:r>
          </a:p>
        </p:txBody>
      </p:sp>
      <p:sp>
        <p:nvSpPr>
          <p:cNvPr id="53" name="Marcador de texto 24">
            <a:extLst>
              <a:ext uri="{FF2B5EF4-FFF2-40B4-BE49-F238E27FC236}">
                <a16:creationId xmlns:a16="http://schemas.microsoft.com/office/drawing/2014/main" id="{DA395036-151A-4A13-B8B6-7A6C7F7AA0D1}"/>
              </a:ext>
            </a:extLst>
          </p:cNvPr>
          <p:cNvSpPr>
            <a:spLocks noGrp="1"/>
          </p:cNvSpPr>
          <p:nvPr>
            <p:ph type="body" sz="quarter" idx="25" hasCustomPrompt="1"/>
          </p:nvPr>
        </p:nvSpPr>
        <p:spPr>
          <a:xfrm>
            <a:off x="9144021" y="3906063"/>
            <a:ext cx="614326" cy="614818"/>
          </a:xfrm>
          <a:prstGeom prst="ellipse">
            <a:avLst/>
          </a:prstGeom>
          <a:solidFill>
            <a:schemeClr val="accent1"/>
          </a:solidFill>
          <a:ln>
            <a:noFill/>
          </a:ln>
        </p:spPr>
        <p:txBody>
          <a:bodyPr lIns="0" tIns="0" rIns="0" bIns="0" anchor="ctr">
            <a:normAutofit/>
          </a:bodyPr>
          <a:lstStyle>
            <a:lvl1pPr marL="0" indent="0" algn="ctr">
              <a:spcBef>
                <a:spcPts val="0"/>
              </a:spcBef>
              <a:buFontTx/>
              <a:buNone/>
              <a:defRPr sz="400">
                <a:noFill/>
              </a:defRPr>
            </a:lvl1pPr>
            <a:lvl2pPr marL="0" indent="0" algn="ctr">
              <a:spcBef>
                <a:spcPts val="0"/>
              </a:spcBef>
              <a:buFontTx/>
              <a:buNone/>
              <a:defRPr sz="100">
                <a:noFill/>
              </a:defRPr>
            </a:lvl2pPr>
            <a:lvl3pPr>
              <a:defRPr sz="1000">
                <a:solidFill>
                  <a:schemeClr val="bg1"/>
                </a:solidFill>
              </a:defRPr>
            </a:lvl3pPr>
          </a:lstStyle>
          <a:p>
            <a:pPr lvl="0"/>
            <a:r>
              <a:rPr lang="es-ES" dirty="0"/>
              <a:t>numero</a:t>
            </a:r>
          </a:p>
          <a:p>
            <a:pPr lvl="1"/>
            <a:r>
              <a:rPr lang="es-ES" dirty="0"/>
              <a:t>Segundo nivel</a:t>
            </a:r>
          </a:p>
        </p:txBody>
      </p:sp>
      <p:sp>
        <p:nvSpPr>
          <p:cNvPr id="35" name="Marcador de texto 39">
            <a:extLst>
              <a:ext uri="{FF2B5EF4-FFF2-40B4-BE49-F238E27FC236}">
                <a16:creationId xmlns:a16="http://schemas.microsoft.com/office/drawing/2014/main" id="{6D972CCE-DF00-4242-A110-5A83E670331A}"/>
              </a:ext>
            </a:extLst>
          </p:cNvPr>
          <p:cNvSpPr>
            <a:spLocks noGrp="1"/>
          </p:cNvSpPr>
          <p:nvPr>
            <p:ph type="body" sz="quarter" idx="26"/>
          </p:nvPr>
        </p:nvSpPr>
        <p:spPr>
          <a:xfrm>
            <a:off x="395063" y="1683725"/>
            <a:ext cx="3602940" cy="4515415"/>
          </a:xfrm>
        </p:spPr>
        <p:txBody>
          <a:bodyPr>
            <a:normAutofit/>
          </a:bodyPr>
          <a:lstStyle>
            <a:lvl1pPr marL="0" indent="0">
              <a:lnSpc>
                <a:spcPct val="100000"/>
              </a:lnSpc>
              <a:buFontTx/>
              <a:buNone/>
              <a:defRPr lang="es-ES" sz="1500" kern="1200" spc="-30" baseline="0" smtClean="0">
                <a:solidFill>
                  <a:schemeClr val="tx2">
                    <a:lumMod val="75000"/>
                  </a:schemeClr>
                </a:solidFill>
                <a:latin typeface="+mn-lt"/>
                <a:ea typeface="+mn-ea"/>
                <a:cs typeface="+mn-cs"/>
              </a:defRPr>
            </a:lvl1pPr>
            <a:lvl2pPr marL="457200" indent="0">
              <a:buFontTx/>
              <a:buNone/>
              <a:defRPr lang="es-ES" sz="1900" kern="1200" smtClean="0">
                <a:solidFill>
                  <a:schemeClr val="accent2"/>
                </a:solidFill>
                <a:latin typeface="+mn-lt"/>
                <a:ea typeface="+mn-ea"/>
                <a:cs typeface="+mn-cs"/>
              </a:defRPr>
            </a:lvl2pPr>
            <a:lvl3pPr marL="914400" indent="0">
              <a:buFontTx/>
              <a:buNone/>
              <a:defRPr lang="es-ES" sz="1900" kern="1200" smtClean="0">
                <a:solidFill>
                  <a:schemeClr val="accent2"/>
                </a:solidFill>
                <a:latin typeface="+mn-lt"/>
                <a:ea typeface="+mn-ea"/>
                <a:cs typeface="+mn-cs"/>
              </a:defRPr>
            </a:lvl3pPr>
            <a:lvl4pPr marL="1371600" indent="0">
              <a:buFontTx/>
              <a:buNone/>
              <a:defRPr lang="es-ES" sz="1900" kern="1200" smtClean="0">
                <a:solidFill>
                  <a:schemeClr val="accent2"/>
                </a:solidFill>
                <a:latin typeface="+mn-lt"/>
                <a:ea typeface="+mn-ea"/>
                <a:cs typeface="+mn-cs"/>
              </a:defRPr>
            </a:lvl4pPr>
            <a:lvl5pPr marL="1828800" indent="0">
              <a:buFontTx/>
              <a:buNone/>
              <a:defRPr lang="es-ES" sz="1900" kern="1200">
                <a:solidFill>
                  <a:schemeClr val="accent2"/>
                </a:solidFill>
                <a:latin typeface="+mn-lt"/>
                <a:ea typeface="+mn-ea"/>
                <a:cs typeface="+mn-cs"/>
              </a:defRPr>
            </a:lvl5pPr>
          </a:lstStyle>
          <a:p>
            <a:pPr lvl="0"/>
            <a:r>
              <a:rPr lang="es-ES" dirty="0"/>
              <a:t>Editar los estilos de texto del patrón</a:t>
            </a:r>
          </a:p>
        </p:txBody>
      </p:sp>
      <p:sp>
        <p:nvSpPr>
          <p:cNvPr id="37" name="Rectángulo 36">
            <a:extLst>
              <a:ext uri="{FF2B5EF4-FFF2-40B4-BE49-F238E27FC236}">
                <a16:creationId xmlns:a16="http://schemas.microsoft.com/office/drawing/2014/main" id="{956AF277-4393-3D45-8634-B711D983EA08}"/>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D166507A-3A08-D24A-AD58-522D5B96906E}"/>
              </a:ext>
            </a:extLst>
          </p:cNvPr>
          <p:cNvSpPr/>
          <p:nvPr userDrawn="1"/>
        </p:nvSpPr>
        <p:spPr>
          <a:xfrm>
            <a:off x="0" y="6575612"/>
            <a:ext cx="12192000" cy="256557"/>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_tradnl" sz="900" b="1" dirty="0">
                <a:latin typeface="Calibri" panose="020F0502020204030204" pitchFamily="34" charset="0"/>
                <a:cs typeface="Calibri" panose="020F0502020204030204" pitchFamily="34" charset="0"/>
              </a:rPr>
              <a:t>© Prof. </a:t>
            </a:r>
            <a:r>
              <a:rPr lang="es-ES" sz="900" b="1" dirty="0">
                <a:latin typeface="Calibri" panose="020F0502020204030204" pitchFamily="34" charset="0"/>
                <a:cs typeface="Calibri" panose="020F0502020204030204" pitchFamily="34" charset="0"/>
              </a:rPr>
              <a:t>Ángel Andreu PhD Eng.  All rights reserved - Derechos reservados – Prohibida la reproducción o utilización sin permiso previo del autor – </a:t>
            </a:r>
            <a:r>
              <a:rPr lang="es-ES" sz="900" b="1" dirty="0" err="1">
                <a:latin typeface="Calibri" panose="020F0502020204030204" pitchFamily="34" charset="0"/>
                <a:cs typeface="Calibri" panose="020F0502020204030204" pitchFamily="34" charset="0"/>
              </a:rPr>
              <a:t>Utilization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forbidden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without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previous</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expressed</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consent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by</a:t>
            </a:r>
            <a:r>
              <a:rPr lang="es-ES" sz="900" b="1" dirty="0">
                <a:latin typeface="Calibri" panose="020F0502020204030204" pitchFamily="34" charset="0"/>
                <a:cs typeface="Calibri" panose="020F0502020204030204" pitchFamily="34" charset="0"/>
              </a:rPr>
              <a:t> the </a:t>
            </a:r>
            <a:r>
              <a:rPr lang="es-ES" sz="900" b="1" dirty="0" err="1">
                <a:latin typeface="Calibri" panose="020F0502020204030204" pitchFamily="34" charset="0"/>
                <a:cs typeface="Calibri" panose="020F0502020204030204" pitchFamily="34" charset="0"/>
              </a:rPr>
              <a:t>author</a:t>
            </a:r>
            <a:r>
              <a:rPr lang="es-ES" sz="900" b="1" dirty="0">
                <a:latin typeface="Calibri" panose="020F0502020204030204" pitchFamily="34" charset="0"/>
                <a:cs typeface="Calibri" panose="020F0502020204030204" pitchFamily="34" charset="0"/>
              </a:rPr>
              <a:t>  </a:t>
            </a:r>
            <a:endParaRPr lang="es-ES_tradnl" sz="9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203010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ITA">
    <p:spTree>
      <p:nvGrpSpPr>
        <p:cNvPr id="1" name=""/>
        <p:cNvGrpSpPr/>
        <p:nvPr/>
      </p:nvGrpSpPr>
      <p:grpSpPr>
        <a:xfrm>
          <a:off x="0" y="0"/>
          <a:ext cx="0" cy="0"/>
          <a:chOff x="0" y="0"/>
          <a:chExt cx="0" cy="0"/>
        </a:xfrm>
      </p:grpSpPr>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accent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accent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8" name="Marcador de texto 7">
            <a:extLst>
              <a:ext uri="{FF2B5EF4-FFF2-40B4-BE49-F238E27FC236}">
                <a16:creationId xmlns:a16="http://schemas.microsoft.com/office/drawing/2014/main" id="{32E22726-B3FC-409A-B26E-C2133A3FC49D}"/>
              </a:ext>
            </a:extLst>
          </p:cNvPr>
          <p:cNvSpPr>
            <a:spLocks noGrp="1"/>
          </p:cNvSpPr>
          <p:nvPr>
            <p:ph type="body" sz="quarter" idx="13" hasCustomPrompt="1"/>
          </p:nvPr>
        </p:nvSpPr>
        <p:spPr>
          <a:xfrm>
            <a:off x="346513" y="1754789"/>
            <a:ext cx="10489654" cy="3952328"/>
          </a:xfrm>
        </p:spPr>
        <p:txBody>
          <a:bodyPr>
            <a:normAutofit/>
          </a:bodyPr>
          <a:lstStyle>
            <a:lvl1pPr marL="0" indent="0">
              <a:spcBef>
                <a:spcPts val="0"/>
              </a:spcBef>
              <a:spcAft>
                <a:spcPts val="1200"/>
              </a:spcAft>
              <a:buFontTx/>
              <a:buNone/>
              <a:defRPr sz="4900" b="1">
                <a:solidFill>
                  <a:schemeClr val="accent1"/>
                </a:solidFill>
              </a:defRPr>
            </a:lvl1pPr>
            <a:lvl2pPr marL="0" indent="0">
              <a:buFontTx/>
              <a:buNone/>
              <a:defRPr sz="2000" b="0">
                <a:solidFill>
                  <a:schemeClr val="accent1"/>
                </a:solidFill>
              </a:defRPr>
            </a:lvl2pPr>
            <a:lvl3pPr marL="914400" indent="0">
              <a:buFontTx/>
              <a:buNone/>
              <a:defRPr sz="4000" b="0"/>
            </a:lvl3pPr>
            <a:lvl4pPr marL="1371600" indent="0">
              <a:buFontTx/>
              <a:buNone/>
              <a:defRPr sz="3600" b="0"/>
            </a:lvl4pPr>
            <a:lvl5pPr marL="1828800" indent="0">
              <a:buFontTx/>
              <a:buNone/>
              <a:defRPr sz="3600" b="0"/>
            </a:lvl5pPr>
          </a:lstStyle>
          <a:p>
            <a:pPr lvl="0"/>
            <a:r>
              <a:rPr lang="es-ES" dirty="0"/>
              <a:t>Texto cita</a:t>
            </a:r>
          </a:p>
          <a:p>
            <a:pPr lvl="1"/>
            <a:r>
              <a:rPr lang="es-ES" dirty="0"/>
              <a:t>Autor Cita</a:t>
            </a:r>
          </a:p>
        </p:txBody>
      </p:sp>
      <p:sp>
        <p:nvSpPr>
          <p:cNvPr id="25" name="Rectángulo 24">
            <a:extLst>
              <a:ext uri="{FF2B5EF4-FFF2-40B4-BE49-F238E27FC236}">
                <a16:creationId xmlns:a16="http://schemas.microsoft.com/office/drawing/2014/main" id="{A73519CA-6047-4D40-945D-1AE5CC842B9A}"/>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Rectángulo 25">
            <a:extLst>
              <a:ext uri="{FF2B5EF4-FFF2-40B4-BE49-F238E27FC236}">
                <a16:creationId xmlns:a16="http://schemas.microsoft.com/office/drawing/2014/main" id="{784E700E-3053-D549-B422-777AE44828C8}"/>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Rectángulo 26">
            <a:extLst>
              <a:ext uri="{FF2B5EF4-FFF2-40B4-BE49-F238E27FC236}">
                <a16:creationId xmlns:a16="http://schemas.microsoft.com/office/drawing/2014/main" id="{677C39ED-3670-F14F-867C-38DF1B0F76B7}"/>
              </a:ext>
            </a:extLst>
          </p:cNvPr>
          <p:cNvSpPr/>
          <p:nvPr userDrawn="1"/>
        </p:nvSpPr>
        <p:spPr>
          <a:xfrm>
            <a:off x="0" y="6575612"/>
            <a:ext cx="12192000" cy="256557"/>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_tradnl" sz="900" b="1" dirty="0">
                <a:latin typeface="Calibri" panose="020F0502020204030204" pitchFamily="34" charset="0"/>
                <a:cs typeface="Calibri" panose="020F0502020204030204" pitchFamily="34" charset="0"/>
              </a:rPr>
              <a:t>© Prof. </a:t>
            </a:r>
            <a:r>
              <a:rPr lang="es-ES" sz="900" b="1" dirty="0">
                <a:latin typeface="Calibri" panose="020F0502020204030204" pitchFamily="34" charset="0"/>
                <a:cs typeface="Calibri" panose="020F0502020204030204" pitchFamily="34" charset="0"/>
              </a:rPr>
              <a:t>Ángel Andreu PhD Eng.  All rights reserved - Derechos reservados – Prohibida la reproducción o utilización sin permiso previo del autor – </a:t>
            </a:r>
            <a:r>
              <a:rPr lang="es-ES" sz="900" b="1" dirty="0" err="1">
                <a:latin typeface="Calibri" panose="020F0502020204030204" pitchFamily="34" charset="0"/>
                <a:cs typeface="Calibri" panose="020F0502020204030204" pitchFamily="34" charset="0"/>
              </a:rPr>
              <a:t>Utilization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forbidden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without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previous</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expressed</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consent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by</a:t>
            </a:r>
            <a:r>
              <a:rPr lang="es-ES" sz="900" b="1" dirty="0">
                <a:latin typeface="Calibri" panose="020F0502020204030204" pitchFamily="34" charset="0"/>
                <a:cs typeface="Calibri" panose="020F0502020204030204" pitchFamily="34" charset="0"/>
              </a:rPr>
              <a:t> the </a:t>
            </a:r>
            <a:r>
              <a:rPr lang="es-ES" sz="900" b="1" dirty="0" err="1">
                <a:latin typeface="Calibri" panose="020F0502020204030204" pitchFamily="34" charset="0"/>
                <a:cs typeface="Calibri" panose="020F0502020204030204" pitchFamily="34" charset="0"/>
              </a:rPr>
              <a:t>author</a:t>
            </a:r>
            <a:r>
              <a:rPr lang="es-ES" sz="900" b="1" dirty="0">
                <a:latin typeface="Calibri" panose="020F0502020204030204" pitchFamily="34" charset="0"/>
                <a:cs typeface="Calibri" panose="020F0502020204030204" pitchFamily="34" charset="0"/>
              </a:rPr>
              <a:t>  </a:t>
            </a:r>
            <a:endParaRPr lang="es-ES_tradnl" sz="9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389311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ÁFIC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380164" y="812442"/>
            <a:ext cx="3834539" cy="640593"/>
          </a:xfrm>
        </p:spPr>
        <p:txBody>
          <a:bodyPr anchor="t">
            <a:noAutofit/>
          </a:bodyPr>
          <a:lstStyle>
            <a:lvl1pPr>
              <a:defRPr sz="2200">
                <a:solidFill>
                  <a:schemeClr val="accent1"/>
                </a:solidFill>
              </a:defRPr>
            </a:lvl1pPr>
          </a:lstStyle>
          <a:p>
            <a:r>
              <a:rPr lang="es-ES" dirty="0"/>
              <a:t>00.Titular en documento</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accent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accent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8" name="Marcador de gráfico 7">
            <a:extLst>
              <a:ext uri="{FF2B5EF4-FFF2-40B4-BE49-F238E27FC236}">
                <a16:creationId xmlns:a16="http://schemas.microsoft.com/office/drawing/2014/main" id="{4B5809FD-D291-4CED-9097-744C0F011CFB}"/>
              </a:ext>
            </a:extLst>
          </p:cNvPr>
          <p:cNvSpPr>
            <a:spLocks noGrp="1"/>
          </p:cNvSpPr>
          <p:nvPr>
            <p:ph type="chart" sz="quarter" idx="13"/>
          </p:nvPr>
        </p:nvSpPr>
        <p:spPr>
          <a:xfrm>
            <a:off x="1027003" y="1955033"/>
            <a:ext cx="3187700" cy="3762375"/>
          </a:xfrm>
        </p:spPr>
        <p:txBody>
          <a:bodyPr>
            <a:normAutofit/>
          </a:bodyPr>
          <a:lstStyle>
            <a:lvl1pPr marL="0" indent="0" algn="ctr">
              <a:buFontTx/>
              <a:buNone/>
              <a:defRPr sz="1600">
                <a:solidFill>
                  <a:schemeClr val="accent3"/>
                </a:solidFill>
              </a:defRPr>
            </a:lvl1pPr>
          </a:lstStyle>
          <a:p>
            <a:endParaRPr lang="es-ES" dirty="0"/>
          </a:p>
        </p:txBody>
      </p:sp>
      <p:sp>
        <p:nvSpPr>
          <p:cNvPr id="32" name="Marcador de gráfico 7">
            <a:extLst>
              <a:ext uri="{FF2B5EF4-FFF2-40B4-BE49-F238E27FC236}">
                <a16:creationId xmlns:a16="http://schemas.microsoft.com/office/drawing/2014/main" id="{768C9462-A2D9-4F73-BCC0-160C88824ADC}"/>
              </a:ext>
            </a:extLst>
          </p:cNvPr>
          <p:cNvSpPr>
            <a:spLocks noGrp="1"/>
          </p:cNvSpPr>
          <p:nvPr>
            <p:ph type="chart" sz="quarter" idx="14"/>
          </p:nvPr>
        </p:nvSpPr>
        <p:spPr>
          <a:xfrm>
            <a:off x="4547968" y="1955033"/>
            <a:ext cx="3187700" cy="3762375"/>
          </a:xfrm>
        </p:spPr>
        <p:txBody>
          <a:bodyPr>
            <a:normAutofit/>
          </a:bodyPr>
          <a:lstStyle>
            <a:lvl1pPr marL="0" indent="0" algn="ctr">
              <a:buFontTx/>
              <a:buNone/>
              <a:defRPr sz="1600">
                <a:solidFill>
                  <a:schemeClr val="accent3"/>
                </a:solidFill>
              </a:defRPr>
            </a:lvl1pPr>
          </a:lstStyle>
          <a:p>
            <a:endParaRPr lang="es-ES"/>
          </a:p>
        </p:txBody>
      </p:sp>
      <p:sp>
        <p:nvSpPr>
          <p:cNvPr id="33" name="Marcador de gráfico 7">
            <a:extLst>
              <a:ext uri="{FF2B5EF4-FFF2-40B4-BE49-F238E27FC236}">
                <a16:creationId xmlns:a16="http://schemas.microsoft.com/office/drawing/2014/main" id="{F461CE7D-571A-4E05-B2B1-1BBCBA9BD5F5}"/>
              </a:ext>
            </a:extLst>
          </p:cNvPr>
          <p:cNvSpPr>
            <a:spLocks noGrp="1"/>
          </p:cNvSpPr>
          <p:nvPr>
            <p:ph type="chart" sz="quarter" idx="15"/>
          </p:nvPr>
        </p:nvSpPr>
        <p:spPr>
          <a:xfrm>
            <a:off x="8068934" y="1955033"/>
            <a:ext cx="3187700" cy="3762375"/>
          </a:xfrm>
        </p:spPr>
        <p:txBody>
          <a:bodyPr>
            <a:normAutofit/>
          </a:bodyPr>
          <a:lstStyle>
            <a:lvl1pPr marL="0" indent="0" algn="ctr">
              <a:buFontTx/>
              <a:buNone/>
              <a:defRPr sz="1600">
                <a:solidFill>
                  <a:schemeClr val="accent3"/>
                </a:solidFill>
              </a:defRPr>
            </a:lvl1pPr>
          </a:lstStyle>
          <a:p>
            <a:endParaRPr lang="es-ES"/>
          </a:p>
        </p:txBody>
      </p:sp>
      <p:sp>
        <p:nvSpPr>
          <p:cNvPr id="25" name="Rectángulo 24">
            <a:extLst>
              <a:ext uri="{FF2B5EF4-FFF2-40B4-BE49-F238E27FC236}">
                <a16:creationId xmlns:a16="http://schemas.microsoft.com/office/drawing/2014/main" id="{1FFCFECF-81EA-44F9-A14C-173B3131CE17}"/>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Rectángulo 25">
            <a:extLst>
              <a:ext uri="{FF2B5EF4-FFF2-40B4-BE49-F238E27FC236}">
                <a16:creationId xmlns:a16="http://schemas.microsoft.com/office/drawing/2014/main" id="{AE408959-888B-C342-914C-E2FBD8A1A6E0}"/>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Rectángulo 26">
            <a:extLst>
              <a:ext uri="{FF2B5EF4-FFF2-40B4-BE49-F238E27FC236}">
                <a16:creationId xmlns:a16="http://schemas.microsoft.com/office/drawing/2014/main" id="{D3B75317-B74A-9440-BC2B-AFA9DE9395DC}"/>
              </a:ext>
            </a:extLst>
          </p:cNvPr>
          <p:cNvSpPr/>
          <p:nvPr userDrawn="1"/>
        </p:nvSpPr>
        <p:spPr>
          <a:xfrm>
            <a:off x="0" y="6575612"/>
            <a:ext cx="12192000" cy="256557"/>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_tradnl" sz="900" b="1" dirty="0">
                <a:latin typeface="Calibri" panose="020F0502020204030204" pitchFamily="34" charset="0"/>
                <a:cs typeface="Calibri" panose="020F0502020204030204" pitchFamily="34" charset="0"/>
              </a:rPr>
              <a:t>© Prof. </a:t>
            </a:r>
            <a:r>
              <a:rPr lang="es-ES" sz="900" b="1" dirty="0">
                <a:latin typeface="Calibri" panose="020F0502020204030204" pitchFamily="34" charset="0"/>
                <a:cs typeface="Calibri" panose="020F0502020204030204" pitchFamily="34" charset="0"/>
              </a:rPr>
              <a:t>Ángel Andreu PhD Eng.  All rights reserved - Derechos reservados – Prohibida la reproducción o utilización sin permiso previo del autor – </a:t>
            </a:r>
            <a:r>
              <a:rPr lang="es-ES" sz="900" b="1" dirty="0" err="1">
                <a:latin typeface="Calibri" panose="020F0502020204030204" pitchFamily="34" charset="0"/>
                <a:cs typeface="Calibri" panose="020F0502020204030204" pitchFamily="34" charset="0"/>
              </a:rPr>
              <a:t>Utilization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forbidden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without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previous</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expressed</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consent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by</a:t>
            </a:r>
            <a:r>
              <a:rPr lang="es-ES" sz="900" b="1" dirty="0">
                <a:latin typeface="Calibri" panose="020F0502020204030204" pitchFamily="34" charset="0"/>
                <a:cs typeface="Calibri" panose="020F0502020204030204" pitchFamily="34" charset="0"/>
              </a:rPr>
              <a:t> the </a:t>
            </a:r>
            <a:r>
              <a:rPr lang="es-ES" sz="900" b="1" dirty="0" err="1">
                <a:latin typeface="Calibri" panose="020F0502020204030204" pitchFamily="34" charset="0"/>
                <a:cs typeface="Calibri" panose="020F0502020204030204" pitchFamily="34" charset="0"/>
              </a:rPr>
              <a:t>author</a:t>
            </a:r>
            <a:r>
              <a:rPr lang="es-ES" sz="900" b="1" dirty="0">
                <a:latin typeface="Calibri" panose="020F0502020204030204" pitchFamily="34" charset="0"/>
                <a:cs typeface="Calibri" panose="020F0502020204030204" pitchFamily="34" charset="0"/>
              </a:rPr>
              <a:t>  </a:t>
            </a:r>
            <a:endParaRPr lang="es-ES_tradnl" sz="9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155945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sp>
        <p:nvSpPr>
          <p:cNvPr id="50" name="Rectángulo 49">
            <a:extLst>
              <a:ext uri="{FF2B5EF4-FFF2-40B4-BE49-F238E27FC236}">
                <a16:creationId xmlns:a16="http://schemas.microsoft.com/office/drawing/2014/main" id="{C00E98C6-BD02-41B1-A950-A46DFF6AD4A6}"/>
              </a:ext>
            </a:extLst>
          </p:cNvPr>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3177802A-8885-4FC2-AC83-D0C392414A55}"/>
              </a:ext>
            </a:extLst>
          </p:cNvPr>
          <p:cNvSpPr>
            <a:spLocks noGrp="1"/>
          </p:cNvSpPr>
          <p:nvPr>
            <p:ph type="ctrTitle" hasCustomPrompt="1"/>
          </p:nvPr>
        </p:nvSpPr>
        <p:spPr>
          <a:xfrm>
            <a:off x="592345" y="2995187"/>
            <a:ext cx="10075655" cy="1655762"/>
          </a:xfrm>
        </p:spPr>
        <p:txBody>
          <a:bodyPr anchor="t">
            <a:noAutofit/>
          </a:bodyPr>
          <a:lstStyle>
            <a:lvl1pPr algn="l">
              <a:lnSpc>
                <a:spcPct val="90000"/>
              </a:lnSpc>
              <a:defRPr sz="5400">
                <a:solidFill>
                  <a:schemeClr val="bg1"/>
                </a:solidFill>
              </a:defRPr>
            </a:lvl1pPr>
          </a:lstStyle>
          <a:p>
            <a:r>
              <a:rPr lang="es-ES" dirty="0"/>
              <a:t>Texto cierre</a:t>
            </a:r>
          </a:p>
        </p:txBody>
      </p:sp>
      <p:grpSp>
        <p:nvGrpSpPr>
          <p:cNvPr id="30" name="Group 4">
            <a:extLst>
              <a:ext uri="{FF2B5EF4-FFF2-40B4-BE49-F238E27FC236}">
                <a16:creationId xmlns:a16="http://schemas.microsoft.com/office/drawing/2014/main" id="{4FCD2FAD-46B9-43D6-9F94-FB02DF3C6287}"/>
              </a:ext>
            </a:extLst>
          </p:cNvPr>
          <p:cNvGrpSpPr>
            <a:grpSpLocks noChangeAspect="1"/>
          </p:cNvGrpSpPr>
          <p:nvPr userDrawn="1"/>
        </p:nvGrpSpPr>
        <p:grpSpPr bwMode="auto">
          <a:xfrm>
            <a:off x="684196" y="661237"/>
            <a:ext cx="2462780" cy="519493"/>
            <a:chOff x="0" y="1350"/>
            <a:chExt cx="7680" cy="1620"/>
          </a:xfrm>
          <a:solidFill>
            <a:schemeClr val="bg1"/>
          </a:solidFill>
        </p:grpSpPr>
        <p:sp>
          <p:nvSpPr>
            <p:cNvPr id="31" name="Freeform 5">
              <a:extLst>
                <a:ext uri="{FF2B5EF4-FFF2-40B4-BE49-F238E27FC236}">
                  <a16:creationId xmlns:a16="http://schemas.microsoft.com/office/drawing/2014/main" id="{8CB60D47-5952-428C-AB41-0D5AE0E3DEB4}"/>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2" name="Freeform 6">
              <a:extLst>
                <a:ext uri="{FF2B5EF4-FFF2-40B4-BE49-F238E27FC236}">
                  <a16:creationId xmlns:a16="http://schemas.microsoft.com/office/drawing/2014/main" id="{AF157530-AF2C-4650-B37A-B91CF486497D}"/>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3" name="Freeform 7">
              <a:extLst>
                <a:ext uri="{FF2B5EF4-FFF2-40B4-BE49-F238E27FC236}">
                  <a16:creationId xmlns:a16="http://schemas.microsoft.com/office/drawing/2014/main" id="{0C76BB7B-057E-48A1-B54B-E9C30A636127}"/>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4" name="Freeform 8">
              <a:extLst>
                <a:ext uri="{FF2B5EF4-FFF2-40B4-BE49-F238E27FC236}">
                  <a16:creationId xmlns:a16="http://schemas.microsoft.com/office/drawing/2014/main" id="{CEF8E49F-EEEA-40BC-934C-DF57B4B6DB6B}"/>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5" name="Freeform 9">
              <a:extLst>
                <a:ext uri="{FF2B5EF4-FFF2-40B4-BE49-F238E27FC236}">
                  <a16:creationId xmlns:a16="http://schemas.microsoft.com/office/drawing/2014/main" id="{896D1CCC-7ABF-4F94-9252-35A12468D270}"/>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6" name="Freeform 10">
              <a:extLst>
                <a:ext uri="{FF2B5EF4-FFF2-40B4-BE49-F238E27FC236}">
                  <a16:creationId xmlns:a16="http://schemas.microsoft.com/office/drawing/2014/main" id="{3BA70EDF-2297-4B3F-920A-BDB6A82C060A}"/>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7" name="Freeform 11">
              <a:extLst>
                <a:ext uri="{FF2B5EF4-FFF2-40B4-BE49-F238E27FC236}">
                  <a16:creationId xmlns:a16="http://schemas.microsoft.com/office/drawing/2014/main" id="{630D4942-E191-4E50-A4C5-5B9B4A222F74}"/>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8" name="Freeform 12">
              <a:extLst>
                <a:ext uri="{FF2B5EF4-FFF2-40B4-BE49-F238E27FC236}">
                  <a16:creationId xmlns:a16="http://schemas.microsoft.com/office/drawing/2014/main" id="{2052709F-3C61-496A-9B6B-8C3929F104C3}"/>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9" name="Freeform 13">
              <a:extLst>
                <a:ext uri="{FF2B5EF4-FFF2-40B4-BE49-F238E27FC236}">
                  <a16:creationId xmlns:a16="http://schemas.microsoft.com/office/drawing/2014/main" id="{2991B990-CFF3-4056-A1A6-818A02E68621}"/>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0" name="Freeform 14">
              <a:extLst>
                <a:ext uri="{FF2B5EF4-FFF2-40B4-BE49-F238E27FC236}">
                  <a16:creationId xmlns:a16="http://schemas.microsoft.com/office/drawing/2014/main" id="{6473086F-7E5A-4D32-8F4B-5F6A5F6C9554}"/>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1" name="Freeform 15">
              <a:extLst>
                <a:ext uri="{FF2B5EF4-FFF2-40B4-BE49-F238E27FC236}">
                  <a16:creationId xmlns:a16="http://schemas.microsoft.com/office/drawing/2014/main" id="{E59D4D9C-F2C8-441E-9DB4-D3C5D948C5EA}"/>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2" name="Freeform 16">
              <a:extLst>
                <a:ext uri="{FF2B5EF4-FFF2-40B4-BE49-F238E27FC236}">
                  <a16:creationId xmlns:a16="http://schemas.microsoft.com/office/drawing/2014/main" id="{469F18E3-756D-43C1-9FA5-A9BB2CDA0232}"/>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3" name="Freeform 17">
              <a:extLst>
                <a:ext uri="{FF2B5EF4-FFF2-40B4-BE49-F238E27FC236}">
                  <a16:creationId xmlns:a16="http://schemas.microsoft.com/office/drawing/2014/main" id="{9F662395-F140-4EDA-B4D7-3889932EBA6F}"/>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4" name="Freeform 18">
              <a:extLst>
                <a:ext uri="{FF2B5EF4-FFF2-40B4-BE49-F238E27FC236}">
                  <a16:creationId xmlns:a16="http://schemas.microsoft.com/office/drawing/2014/main" id="{5DED0274-6D6E-44BA-B7B2-D7390E110B8E}"/>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5" name="Freeform 19">
              <a:extLst>
                <a:ext uri="{FF2B5EF4-FFF2-40B4-BE49-F238E27FC236}">
                  <a16:creationId xmlns:a16="http://schemas.microsoft.com/office/drawing/2014/main" id="{E8B601CE-E012-4528-A6AF-3BB884AB099E}"/>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46" name="Rectángulo 45">
            <a:extLst>
              <a:ext uri="{FF2B5EF4-FFF2-40B4-BE49-F238E27FC236}">
                <a16:creationId xmlns:a16="http://schemas.microsoft.com/office/drawing/2014/main" id="{DAA223D3-767B-4580-9B4D-4ACE92B4E3EB}"/>
              </a:ext>
            </a:extLst>
          </p:cNvPr>
          <p:cNvSpPr/>
          <p:nvPr userDrawn="1"/>
        </p:nvSpPr>
        <p:spPr>
          <a:xfrm>
            <a:off x="12072027" y="676384"/>
            <a:ext cx="119974" cy="5011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CuadroTexto 46">
            <a:extLst>
              <a:ext uri="{FF2B5EF4-FFF2-40B4-BE49-F238E27FC236}">
                <a16:creationId xmlns:a16="http://schemas.microsoft.com/office/drawing/2014/main" id="{717883B2-5573-4059-9BFA-8FE419B6F29A}"/>
              </a:ext>
            </a:extLst>
          </p:cNvPr>
          <p:cNvSpPr txBox="1"/>
          <p:nvPr userDrawn="1"/>
        </p:nvSpPr>
        <p:spPr>
          <a:xfrm>
            <a:off x="10834544" y="708121"/>
            <a:ext cx="1182930" cy="492443"/>
          </a:xfrm>
          <a:prstGeom prst="rect">
            <a:avLst/>
          </a:prstGeom>
          <a:noFill/>
        </p:spPr>
        <p:txBody>
          <a:bodyPr wrap="square" rtlCol="0">
            <a:spAutoFit/>
          </a:bodyPr>
          <a:lstStyle/>
          <a:p>
            <a:pPr algn="r"/>
            <a:r>
              <a:rPr lang="es-ES" sz="1300" spc="110" baseline="0" dirty="0" err="1">
                <a:solidFill>
                  <a:schemeClr val="bg1"/>
                </a:solidFill>
              </a:rPr>
              <a:t>We</a:t>
            </a:r>
            <a:r>
              <a:rPr lang="es-ES" sz="1300" spc="110" baseline="0" dirty="0">
                <a:solidFill>
                  <a:schemeClr val="bg1"/>
                </a:solidFill>
              </a:rPr>
              <a:t> </a:t>
            </a:r>
            <a:r>
              <a:rPr lang="es-ES" sz="1300" spc="110" baseline="0" dirty="0" err="1">
                <a:solidFill>
                  <a:schemeClr val="bg1"/>
                </a:solidFill>
              </a:rPr>
              <a:t>make</a:t>
            </a:r>
            <a:r>
              <a:rPr lang="es-ES" sz="1300" spc="110" baseline="0" dirty="0">
                <a:solidFill>
                  <a:schemeClr val="bg1"/>
                </a:solidFill>
              </a:rPr>
              <a:t> </a:t>
            </a:r>
            <a:br>
              <a:rPr lang="es-ES" sz="1300" spc="110" baseline="0" dirty="0">
                <a:solidFill>
                  <a:schemeClr val="bg1"/>
                </a:solidFill>
              </a:rPr>
            </a:br>
            <a:r>
              <a:rPr lang="es-ES" sz="1300" spc="110" baseline="0" dirty="0" err="1">
                <a:solidFill>
                  <a:schemeClr val="bg1"/>
                </a:solidFill>
              </a:rPr>
              <a:t>it</a:t>
            </a:r>
            <a:r>
              <a:rPr lang="es-ES" sz="1300" spc="110" baseline="0" dirty="0">
                <a:solidFill>
                  <a:schemeClr val="bg1"/>
                </a:solidFill>
              </a:rPr>
              <a:t> </a:t>
            </a:r>
            <a:r>
              <a:rPr lang="es-ES" sz="1300" spc="110" baseline="0" dirty="0" err="1">
                <a:solidFill>
                  <a:schemeClr val="bg1"/>
                </a:solidFill>
              </a:rPr>
              <a:t>happen</a:t>
            </a:r>
            <a:endParaRPr lang="es-ES" sz="1300" spc="110" baseline="0" dirty="0">
              <a:solidFill>
                <a:schemeClr val="bg1"/>
              </a:solidFill>
            </a:endParaRPr>
          </a:p>
        </p:txBody>
      </p:sp>
      <p:sp>
        <p:nvSpPr>
          <p:cNvPr id="22" name="CuadroTexto 21">
            <a:extLst>
              <a:ext uri="{FF2B5EF4-FFF2-40B4-BE49-F238E27FC236}">
                <a16:creationId xmlns:a16="http://schemas.microsoft.com/office/drawing/2014/main" id="{21B54975-F2DF-4799-A7AB-B91D45B775A6}"/>
              </a:ext>
            </a:extLst>
          </p:cNvPr>
          <p:cNvSpPr txBox="1"/>
          <p:nvPr userDrawn="1"/>
        </p:nvSpPr>
        <p:spPr>
          <a:xfrm>
            <a:off x="762123" y="6053148"/>
            <a:ext cx="1038208" cy="353943"/>
          </a:xfrm>
          <a:prstGeom prst="rect">
            <a:avLst/>
          </a:prstGeom>
          <a:noFill/>
        </p:spPr>
        <p:txBody>
          <a:bodyPr wrap="square" rtlCol="0">
            <a:spAutoFit/>
          </a:bodyPr>
          <a:lstStyle/>
          <a:p>
            <a:r>
              <a:rPr lang="es-ES" sz="1700" dirty="0">
                <a:solidFill>
                  <a:schemeClr val="bg1"/>
                </a:solidFill>
              </a:rPr>
              <a:t>eae.es</a:t>
            </a:r>
          </a:p>
        </p:txBody>
      </p:sp>
      <p:sp>
        <p:nvSpPr>
          <p:cNvPr id="23" name="Rectángulo 22">
            <a:extLst>
              <a:ext uri="{FF2B5EF4-FFF2-40B4-BE49-F238E27FC236}">
                <a16:creationId xmlns:a16="http://schemas.microsoft.com/office/drawing/2014/main" id="{D6B9726F-B714-9C4D-897D-EB6F13E05C23}"/>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Rectángulo 23">
            <a:extLst>
              <a:ext uri="{FF2B5EF4-FFF2-40B4-BE49-F238E27FC236}">
                <a16:creationId xmlns:a16="http://schemas.microsoft.com/office/drawing/2014/main" id="{DC5267E3-FF09-624D-A5E1-26C7179AF839}"/>
              </a:ext>
            </a:extLst>
          </p:cNvPr>
          <p:cNvSpPr/>
          <p:nvPr userDrawn="1"/>
        </p:nvSpPr>
        <p:spPr>
          <a:xfrm>
            <a:off x="0" y="6575612"/>
            <a:ext cx="12192000" cy="256557"/>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_tradnl" sz="900" b="1" dirty="0">
                <a:latin typeface="Calibri" panose="020F0502020204030204" pitchFamily="34" charset="0"/>
                <a:cs typeface="Calibri" panose="020F0502020204030204" pitchFamily="34" charset="0"/>
              </a:rPr>
              <a:t>© Prof. </a:t>
            </a:r>
            <a:r>
              <a:rPr lang="es-ES" sz="900" b="1" dirty="0">
                <a:latin typeface="Calibri" panose="020F0502020204030204" pitchFamily="34" charset="0"/>
                <a:cs typeface="Calibri" panose="020F0502020204030204" pitchFamily="34" charset="0"/>
              </a:rPr>
              <a:t>Ángel Andreu PhD Eng.  All rights reserved - Derechos reservados – Prohibida la reproducción o utilización sin permiso previo del autor – </a:t>
            </a:r>
            <a:r>
              <a:rPr lang="es-ES" sz="900" b="1" dirty="0" err="1">
                <a:latin typeface="Calibri" panose="020F0502020204030204" pitchFamily="34" charset="0"/>
                <a:cs typeface="Calibri" panose="020F0502020204030204" pitchFamily="34" charset="0"/>
              </a:rPr>
              <a:t>Utilization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forbidden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without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previous</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expressed</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consent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by</a:t>
            </a:r>
            <a:r>
              <a:rPr lang="es-ES" sz="900" b="1" dirty="0">
                <a:latin typeface="Calibri" panose="020F0502020204030204" pitchFamily="34" charset="0"/>
                <a:cs typeface="Calibri" panose="020F0502020204030204" pitchFamily="34" charset="0"/>
              </a:rPr>
              <a:t> the </a:t>
            </a:r>
            <a:r>
              <a:rPr lang="es-ES" sz="900" b="1" dirty="0" err="1">
                <a:latin typeface="Calibri" panose="020F0502020204030204" pitchFamily="34" charset="0"/>
                <a:cs typeface="Calibri" panose="020F0502020204030204" pitchFamily="34" charset="0"/>
              </a:rPr>
              <a:t>author</a:t>
            </a:r>
            <a:r>
              <a:rPr lang="es-ES" sz="900" b="1" dirty="0">
                <a:latin typeface="Calibri" panose="020F0502020204030204" pitchFamily="34" charset="0"/>
                <a:cs typeface="Calibri" panose="020F0502020204030204" pitchFamily="34" charset="0"/>
              </a:rPr>
              <a:t>  </a:t>
            </a:r>
            <a:endParaRPr lang="es-ES_tradnl" sz="9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07037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ÍNDICE">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29A7EB-815D-4196-98A0-7CD85A7D5AB1}"/>
              </a:ext>
            </a:extLst>
          </p:cNvPr>
          <p:cNvSpPr>
            <a:spLocks noGrp="1"/>
          </p:cNvSpPr>
          <p:nvPr>
            <p:ph type="title"/>
          </p:nvPr>
        </p:nvSpPr>
        <p:spPr>
          <a:xfrm>
            <a:off x="351675" y="1274079"/>
            <a:ext cx="11432338" cy="451851"/>
          </a:xfrm>
        </p:spPr>
        <p:txBody>
          <a:bodyPr anchor="t">
            <a:normAutofit/>
          </a:bodyPr>
          <a:lstStyle>
            <a:lvl1pPr>
              <a:defRPr sz="2400">
                <a:solidFill>
                  <a:schemeClr val="accent1"/>
                </a:solidFill>
              </a:defRPr>
            </a:lvl1pPr>
          </a:lstStyle>
          <a:p>
            <a:r>
              <a:rPr lang="es-ES" dirty="0"/>
              <a:t>Haga clic para modificar el estilo de título del patrón</a:t>
            </a:r>
          </a:p>
        </p:txBody>
      </p:sp>
      <p:sp>
        <p:nvSpPr>
          <p:cNvPr id="3" name="Marcador de contenido 2">
            <a:extLst>
              <a:ext uri="{FF2B5EF4-FFF2-40B4-BE49-F238E27FC236}">
                <a16:creationId xmlns:a16="http://schemas.microsoft.com/office/drawing/2014/main" id="{DC45BD2A-78F8-4D8F-8BD8-8F9CAD35FECE}"/>
              </a:ext>
            </a:extLst>
          </p:cNvPr>
          <p:cNvSpPr>
            <a:spLocks noGrp="1"/>
          </p:cNvSpPr>
          <p:nvPr>
            <p:ph idx="1" hasCustomPrompt="1"/>
          </p:nvPr>
        </p:nvSpPr>
        <p:spPr>
          <a:xfrm>
            <a:off x="352759" y="2299121"/>
            <a:ext cx="11431254" cy="3858806"/>
          </a:xfrm>
        </p:spPr>
        <p:txBody>
          <a:bodyPr>
            <a:normAutofit/>
          </a:bodyPr>
          <a:lstStyle>
            <a:lvl1pPr marL="0" indent="0">
              <a:lnSpc>
                <a:spcPct val="80000"/>
              </a:lnSpc>
              <a:buFontTx/>
              <a:buNone/>
              <a:defRPr sz="2400">
                <a:solidFill>
                  <a:schemeClr val="accent2"/>
                </a:solidFill>
                <a:latin typeface="+mj-lt"/>
              </a:defRPr>
            </a:lvl1pPr>
            <a:lvl2pPr marL="1080000" indent="0">
              <a:lnSpc>
                <a:spcPct val="80000"/>
              </a:lnSpc>
              <a:buFontTx/>
              <a:buNone/>
              <a:defRPr sz="2400">
                <a:solidFill>
                  <a:schemeClr val="accent2"/>
                </a:solidFill>
                <a:latin typeface="+mj-lt"/>
              </a:defRPr>
            </a:lvl2pPr>
            <a:lvl3pPr marL="914400" indent="0">
              <a:lnSpc>
                <a:spcPct val="80000"/>
              </a:lnSpc>
              <a:buFontTx/>
              <a:buNone/>
              <a:defRPr sz="1800">
                <a:solidFill>
                  <a:schemeClr val="accent1"/>
                </a:solidFill>
                <a:latin typeface="+mj-lt"/>
              </a:defRPr>
            </a:lvl3pPr>
            <a:lvl4pPr marL="1371600" indent="0">
              <a:lnSpc>
                <a:spcPct val="80000"/>
              </a:lnSpc>
              <a:buFontTx/>
              <a:buNone/>
              <a:defRPr sz="1600">
                <a:solidFill>
                  <a:schemeClr val="accent1"/>
                </a:solidFill>
                <a:latin typeface="+mj-lt"/>
              </a:defRPr>
            </a:lvl4pPr>
            <a:lvl5pPr marL="1828800" indent="0">
              <a:lnSpc>
                <a:spcPct val="80000"/>
              </a:lnSpc>
              <a:buFontTx/>
              <a:buNone/>
              <a:defRPr sz="1600">
                <a:solidFill>
                  <a:schemeClr val="accent1"/>
                </a:solidFill>
                <a:latin typeface="+mj-lt"/>
              </a:defRPr>
            </a:lvl5pPr>
          </a:lstStyle>
          <a:p>
            <a:pPr lvl="0"/>
            <a:r>
              <a:rPr lang="es-ES" dirty="0"/>
              <a:t>01. Editar los estilos de texto del patrón</a:t>
            </a:r>
          </a:p>
          <a:p>
            <a:pPr lvl="1"/>
            <a:r>
              <a:rPr lang="es-ES" dirty="0"/>
              <a:t>Segundo nivel</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accent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accent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25" name="Rectángulo 24">
            <a:extLst>
              <a:ext uri="{FF2B5EF4-FFF2-40B4-BE49-F238E27FC236}">
                <a16:creationId xmlns:a16="http://schemas.microsoft.com/office/drawing/2014/main" id="{745113DB-40A2-4162-BB46-EE1AB8C21A07}"/>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Rectángulo 25">
            <a:extLst>
              <a:ext uri="{FF2B5EF4-FFF2-40B4-BE49-F238E27FC236}">
                <a16:creationId xmlns:a16="http://schemas.microsoft.com/office/drawing/2014/main" id="{181CE358-3DFD-5C4E-9940-53033530D4C2}"/>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00156EF6-CA8E-441E-B63C-2F86AC146174}"/>
              </a:ext>
            </a:extLst>
          </p:cNvPr>
          <p:cNvSpPr>
            <a:spLocks noGrp="1"/>
          </p:cNvSpPr>
          <p:nvPr>
            <p:ph type="sldNum" sz="quarter" idx="12"/>
          </p:nvPr>
        </p:nvSpPr>
        <p:spPr/>
        <p:txBody>
          <a:bodyPr/>
          <a:lstStyle/>
          <a:p>
            <a:fld id="{A64E805E-E9C5-4556-814C-C096ED3BEA4F}" type="slidenum">
              <a:rPr lang="es-ES" smtClean="0"/>
              <a:t>‹Nº›</a:t>
            </a:fld>
            <a:endParaRPr lang="es-ES"/>
          </a:p>
        </p:txBody>
      </p:sp>
    </p:spTree>
    <p:extLst>
      <p:ext uri="{BB962C8B-B14F-4D97-AF65-F5344CB8AC3E}">
        <p14:creationId xmlns:p14="http://schemas.microsoft.com/office/powerpoint/2010/main" val="1200165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ORTADILLA1">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EECF8B87-2C1D-4F15-8D2B-D36B9DCB9772}"/>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1144387" y="3115278"/>
            <a:ext cx="9947471" cy="451851"/>
          </a:xfrm>
        </p:spPr>
        <p:txBody>
          <a:bodyPr anchor="t">
            <a:noAutofit/>
          </a:bodyPr>
          <a:lstStyle>
            <a:lvl1pPr algn="ctr">
              <a:defRPr sz="3200">
                <a:solidFill>
                  <a:schemeClr val="bg1"/>
                </a:solidFill>
              </a:defRPr>
            </a:lvl1pPr>
          </a:lstStyle>
          <a:p>
            <a:r>
              <a:rPr lang="es-ES" dirty="0"/>
              <a:t>00. Portadilla de capítulo  </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bg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bg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28" name="Forma libre: forma 27">
            <a:extLst>
              <a:ext uri="{FF2B5EF4-FFF2-40B4-BE49-F238E27FC236}">
                <a16:creationId xmlns:a16="http://schemas.microsoft.com/office/drawing/2014/main" id="{4DB272C3-244A-4472-932F-E51091560835}"/>
              </a:ext>
            </a:extLst>
          </p:cNvPr>
          <p:cNvSpPr/>
          <p:nvPr userDrawn="1"/>
        </p:nvSpPr>
        <p:spPr>
          <a:xfrm>
            <a:off x="5986367" y="4062982"/>
            <a:ext cx="267183" cy="40198"/>
          </a:xfrm>
          <a:custGeom>
            <a:avLst/>
            <a:gdLst/>
            <a:ahLst/>
            <a:cxnLst/>
            <a:rect l="l" t="t" r="r" b="b"/>
            <a:pathLst>
              <a:path w="267183" h="40198">
                <a:moveTo>
                  <a:pt x="0" y="0"/>
                </a:moveTo>
                <a:lnTo>
                  <a:pt x="267183" y="0"/>
                </a:lnTo>
                <a:lnTo>
                  <a:pt x="267183" y="40198"/>
                </a:lnTo>
                <a:lnTo>
                  <a:pt x="0" y="401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24">
            <a:extLst>
              <a:ext uri="{FF2B5EF4-FFF2-40B4-BE49-F238E27FC236}">
                <a16:creationId xmlns:a16="http://schemas.microsoft.com/office/drawing/2014/main" id="{9D4BEAFA-1D11-427A-A451-7A0254A6D17F}"/>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CuadroTexto 25">
            <a:extLst>
              <a:ext uri="{FF2B5EF4-FFF2-40B4-BE49-F238E27FC236}">
                <a16:creationId xmlns:a16="http://schemas.microsoft.com/office/drawing/2014/main" id="{38229FE2-94DD-4C3D-9C62-CB92AD24C5A2}"/>
              </a:ext>
            </a:extLst>
          </p:cNvPr>
          <p:cNvSpPr txBox="1"/>
          <p:nvPr userDrawn="1"/>
        </p:nvSpPr>
        <p:spPr>
          <a:xfrm>
            <a:off x="609723" y="6169688"/>
            <a:ext cx="1038208" cy="353943"/>
          </a:xfrm>
          <a:prstGeom prst="rect">
            <a:avLst/>
          </a:prstGeom>
          <a:noFill/>
        </p:spPr>
        <p:txBody>
          <a:bodyPr wrap="square" rtlCol="0">
            <a:spAutoFit/>
          </a:bodyPr>
          <a:lstStyle/>
          <a:p>
            <a:r>
              <a:rPr lang="es-ES" sz="1700" dirty="0">
                <a:solidFill>
                  <a:schemeClr val="bg1"/>
                </a:solidFill>
              </a:rPr>
              <a:t>eae.es</a:t>
            </a:r>
          </a:p>
        </p:txBody>
      </p:sp>
      <p:sp>
        <p:nvSpPr>
          <p:cNvPr id="27" name="Rectángulo 26">
            <a:extLst>
              <a:ext uri="{FF2B5EF4-FFF2-40B4-BE49-F238E27FC236}">
                <a16:creationId xmlns:a16="http://schemas.microsoft.com/office/drawing/2014/main" id="{A4F1B68A-1ECD-5D49-B7A8-8A00F0B8CC99}"/>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Rectángulo 28">
            <a:extLst>
              <a:ext uri="{FF2B5EF4-FFF2-40B4-BE49-F238E27FC236}">
                <a16:creationId xmlns:a16="http://schemas.microsoft.com/office/drawing/2014/main" id="{7999ECB2-A8DD-CE42-9E8B-333E43B6A9C8}"/>
              </a:ext>
            </a:extLst>
          </p:cNvPr>
          <p:cNvSpPr/>
          <p:nvPr userDrawn="1"/>
        </p:nvSpPr>
        <p:spPr>
          <a:xfrm>
            <a:off x="0" y="6575612"/>
            <a:ext cx="12192000" cy="256557"/>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_tradnl" sz="900" b="1" dirty="0">
                <a:latin typeface="Calibri" panose="020F0502020204030204" pitchFamily="34" charset="0"/>
                <a:cs typeface="Calibri" panose="020F0502020204030204" pitchFamily="34" charset="0"/>
              </a:rPr>
              <a:t>© Prof. </a:t>
            </a:r>
            <a:r>
              <a:rPr lang="es-ES" sz="900" b="1" dirty="0">
                <a:latin typeface="Calibri" panose="020F0502020204030204" pitchFamily="34" charset="0"/>
                <a:cs typeface="Calibri" panose="020F0502020204030204" pitchFamily="34" charset="0"/>
              </a:rPr>
              <a:t>Ángel Andreu PhD Eng.  All rights reserved - Derechos reservados – Prohibida la reproducción o utilización sin permiso previo del autor – </a:t>
            </a:r>
            <a:r>
              <a:rPr lang="es-ES" sz="900" b="1" dirty="0" err="1">
                <a:latin typeface="Calibri" panose="020F0502020204030204" pitchFamily="34" charset="0"/>
                <a:cs typeface="Calibri" panose="020F0502020204030204" pitchFamily="34" charset="0"/>
              </a:rPr>
              <a:t>Utilization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forbidden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without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previous</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expressed</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consent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by</a:t>
            </a:r>
            <a:r>
              <a:rPr lang="es-ES" sz="900" b="1" dirty="0">
                <a:latin typeface="Calibri" panose="020F0502020204030204" pitchFamily="34" charset="0"/>
                <a:cs typeface="Calibri" panose="020F0502020204030204" pitchFamily="34" charset="0"/>
              </a:rPr>
              <a:t> the </a:t>
            </a:r>
            <a:r>
              <a:rPr lang="es-ES" sz="900" b="1" dirty="0" err="1">
                <a:latin typeface="Calibri" panose="020F0502020204030204" pitchFamily="34" charset="0"/>
                <a:cs typeface="Calibri" panose="020F0502020204030204" pitchFamily="34" charset="0"/>
              </a:rPr>
              <a:t>author</a:t>
            </a:r>
            <a:r>
              <a:rPr lang="es-ES" sz="900" b="1" dirty="0">
                <a:latin typeface="Calibri" panose="020F0502020204030204" pitchFamily="34" charset="0"/>
                <a:cs typeface="Calibri" panose="020F0502020204030204" pitchFamily="34" charset="0"/>
              </a:rPr>
              <a:t>  </a:t>
            </a:r>
            <a:endParaRPr lang="es-ES_tradnl" sz="9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46370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ORTADILLA2">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EECF8B87-2C1D-4F15-8D2B-D36B9DCB9772}"/>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1144387" y="3115278"/>
            <a:ext cx="9947471" cy="451851"/>
          </a:xfrm>
        </p:spPr>
        <p:txBody>
          <a:bodyPr anchor="t">
            <a:noAutofit/>
          </a:bodyPr>
          <a:lstStyle>
            <a:lvl1pPr algn="ctr">
              <a:defRPr sz="3200">
                <a:solidFill>
                  <a:schemeClr val="bg1"/>
                </a:solidFill>
              </a:defRPr>
            </a:lvl1pPr>
          </a:lstStyle>
          <a:p>
            <a:r>
              <a:rPr lang="es-ES" dirty="0"/>
              <a:t>00. Portadilla de capítulo </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bg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bg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28" name="Forma libre: forma 27">
            <a:extLst>
              <a:ext uri="{FF2B5EF4-FFF2-40B4-BE49-F238E27FC236}">
                <a16:creationId xmlns:a16="http://schemas.microsoft.com/office/drawing/2014/main" id="{4DB272C3-244A-4472-932F-E51091560835}"/>
              </a:ext>
            </a:extLst>
          </p:cNvPr>
          <p:cNvSpPr/>
          <p:nvPr userDrawn="1"/>
        </p:nvSpPr>
        <p:spPr>
          <a:xfrm>
            <a:off x="5986367" y="4062982"/>
            <a:ext cx="267183" cy="40198"/>
          </a:xfrm>
          <a:custGeom>
            <a:avLst/>
            <a:gdLst/>
            <a:ahLst/>
            <a:cxnLst/>
            <a:rect l="l" t="t" r="r" b="b"/>
            <a:pathLst>
              <a:path w="267183" h="40198">
                <a:moveTo>
                  <a:pt x="0" y="0"/>
                </a:moveTo>
                <a:lnTo>
                  <a:pt x="267183" y="0"/>
                </a:lnTo>
                <a:lnTo>
                  <a:pt x="267183" y="40198"/>
                </a:lnTo>
                <a:lnTo>
                  <a:pt x="0" y="401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24">
            <a:extLst>
              <a:ext uri="{FF2B5EF4-FFF2-40B4-BE49-F238E27FC236}">
                <a16:creationId xmlns:a16="http://schemas.microsoft.com/office/drawing/2014/main" id="{D74EA8EE-9E66-4303-8DD5-596407739C33}"/>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CuadroTexto 25">
            <a:extLst>
              <a:ext uri="{FF2B5EF4-FFF2-40B4-BE49-F238E27FC236}">
                <a16:creationId xmlns:a16="http://schemas.microsoft.com/office/drawing/2014/main" id="{8F1BDF5B-01E2-42AB-B16E-C6AA7DFD27C1}"/>
              </a:ext>
            </a:extLst>
          </p:cNvPr>
          <p:cNvSpPr txBox="1"/>
          <p:nvPr userDrawn="1"/>
        </p:nvSpPr>
        <p:spPr>
          <a:xfrm>
            <a:off x="609723" y="6021771"/>
            <a:ext cx="1038208" cy="353943"/>
          </a:xfrm>
          <a:prstGeom prst="rect">
            <a:avLst/>
          </a:prstGeom>
          <a:noFill/>
        </p:spPr>
        <p:txBody>
          <a:bodyPr wrap="square" rtlCol="0">
            <a:spAutoFit/>
          </a:bodyPr>
          <a:lstStyle/>
          <a:p>
            <a:r>
              <a:rPr lang="es-ES" sz="1700" dirty="0">
                <a:solidFill>
                  <a:schemeClr val="bg1"/>
                </a:solidFill>
              </a:rPr>
              <a:t>eae.es</a:t>
            </a:r>
          </a:p>
        </p:txBody>
      </p:sp>
      <p:sp>
        <p:nvSpPr>
          <p:cNvPr id="27" name="Rectángulo 26">
            <a:extLst>
              <a:ext uri="{FF2B5EF4-FFF2-40B4-BE49-F238E27FC236}">
                <a16:creationId xmlns:a16="http://schemas.microsoft.com/office/drawing/2014/main" id="{8B65D1B0-370E-4644-A94F-EEB1D1F2F386}"/>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702702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ORTADILLA3">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EECF8B87-2C1D-4F15-8D2B-D36B9DCB977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1144387" y="3115278"/>
            <a:ext cx="9947471" cy="451851"/>
          </a:xfrm>
        </p:spPr>
        <p:txBody>
          <a:bodyPr anchor="t">
            <a:noAutofit/>
          </a:bodyPr>
          <a:lstStyle>
            <a:lvl1pPr algn="ctr">
              <a:defRPr sz="3200">
                <a:solidFill>
                  <a:schemeClr val="bg1"/>
                </a:solidFill>
              </a:defRPr>
            </a:lvl1pPr>
          </a:lstStyle>
          <a:p>
            <a:r>
              <a:rPr lang="es-ES" dirty="0"/>
              <a:t>00. Portadilla de capítulo </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bg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bg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28" name="Forma libre: forma 27">
            <a:extLst>
              <a:ext uri="{FF2B5EF4-FFF2-40B4-BE49-F238E27FC236}">
                <a16:creationId xmlns:a16="http://schemas.microsoft.com/office/drawing/2014/main" id="{4DB272C3-244A-4472-932F-E51091560835}"/>
              </a:ext>
            </a:extLst>
          </p:cNvPr>
          <p:cNvSpPr/>
          <p:nvPr userDrawn="1"/>
        </p:nvSpPr>
        <p:spPr>
          <a:xfrm>
            <a:off x="5986367" y="4062982"/>
            <a:ext cx="267183" cy="40198"/>
          </a:xfrm>
          <a:custGeom>
            <a:avLst/>
            <a:gdLst/>
            <a:ahLst/>
            <a:cxnLst/>
            <a:rect l="l" t="t" r="r" b="b"/>
            <a:pathLst>
              <a:path w="267183" h="40198">
                <a:moveTo>
                  <a:pt x="0" y="0"/>
                </a:moveTo>
                <a:lnTo>
                  <a:pt x="267183" y="0"/>
                </a:lnTo>
                <a:lnTo>
                  <a:pt x="267183" y="40198"/>
                </a:lnTo>
                <a:lnTo>
                  <a:pt x="0" y="401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24">
            <a:extLst>
              <a:ext uri="{FF2B5EF4-FFF2-40B4-BE49-F238E27FC236}">
                <a16:creationId xmlns:a16="http://schemas.microsoft.com/office/drawing/2014/main" id="{1E63A11C-6092-4362-B43E-24ADD19D6FEE}"/>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CuadroTexto 25">
            <a:extLst>
              <a:ext uri="{FF2B5EF4-FFF2-40B4-BE49-F238E27FC236}">
                <a16:creationId xmlns:a16="http://schemas.microsoft.com/office/drawing/2014/main" id="{17C82AA5-4B27-4822-BCD9-6EAAFA23E049}"/>
              </a:ext>
            </a:extLst>
          </p:cNvPr>
          <p:cNvSpPr txBox="1"/>
          <p:nvPr userDrawn="1"/>
        </p:nvSpPr>
        <p:spPr>
          <a:xfrm>
            <a:off x="609723" y="6021771"/>
            <a:ext cx="1038208" cy="353943"/>
          </a:xfrm>
          <a:prstGeom prst="rect">
            <a:avLst/>
          </a:prstGeom>
          <a:noFill/>
        </p:spPr>
        <p:txBody>
          <a:bodyPr wrap="square" rtlCol="0">
            <a:spAutoFit/>
          </a:bodyPr>
          <a:lstStyle/>
          <a:p>
            <a:r>
              <a:rPr lang="es-ES" sz="1700" dirty="0">
                <a:solidFill>
                  <a:schemeClr val="bg1"/>
                </a:solidFill>
              </a:rPr>
              <a:t>eae.es</a:t>
            </a:r>
          </a:p>
        </p:txBody>
      </p:sp>
      <p:sp>
        <p:nvSpPr>
          <p:cNvPr id="27" name="Rectángulo 26">
            <a:extLst>
              <a:ext uri="{FF2B5EF4-FFF2-40B4-BE49-F238E27FC236}">
                <a16:creationId xmlns:a16="http://schemas.microsoft.com/office/drawing/2014/main" id="{B8615A58-55DA-D549-B003-7E478E615E00}"/>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Rectángulo 28">
            <a:extLst>
              <a:ext uri="{FF2B5EF4-FFF2-40B4-BE49-F238E27FC236}">
                <a16:creationId xmlns:a16="http://schemas.microsoft.com/office/drawing/2014/main" id="{1C387C54-296B-9249-BD7A-26F3AEA338BB}"/>
              </a:ext>
            </a:extLst>
          </p:cNvPr>
          <p:cNvSpPr/>
          <p:nvPr userDrawn="1"/>
        </p:nvSpPr>
        <p:spPr>
          <a:xfrm>
            <a:off x="0" y="6575612"/>
            <a:ext cx="12192000" cy="256557"/>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_tradnl" sz="900" b="1" dirty="0">
                <a:latin typeface="Calibri" panose="020F0502020204030204" pitchFamily="34" charset="0"/>
                <a:cs typeface="Calibri" panose="020F0502020204030204" pitchFamily="34" charset="0"/>
              </a:rPr>
              <a:t>© Prof. </a:t>
            </a:r>
            <a:r>
              <a:rPr lang="es-ES" sz="900" b="1" dirty="0">
                <a:latin typeface="Calibri" panose="020F0502020204030204" pitchFamily="34" charset="0"/>
                <a:cs typeface="Calibri" panose="020F0502020204030204" pitchFamily="34" charset="0"/>
              </a:rPr>
              <a:t>Ángel Andreu PhD Eng.  All rights reserved - Derechos reservados – Prohibida la reproducción o utilización sin permiso previo del autor – </a:t>
            </a:r>
            <a:r>
              <a:rPr lang="es-ES" sz="900" b="1" dirty="0" err="1">
                <a:latin typeface="Calibri" panose="020F0502020204030204" pitchFamily="34" charset="0"/>
                <a:cs typeface="Calibri" panose="020F0502020204030204" pitchFamily="34" charset="0"/>
              </a:rPr>
              <a:t>Utilization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forbidden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without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previous</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expressed</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consent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by</a:t>
            </a:r>
            <a:r>
              <a:rPr lang="es-ES" sz="900" b="1" dirty="0">
                <a:latin typeface="Calibri" panose="020F0502020204030204" pitchFamily="34" charset="0"/>
                <a:cs typeface="Calibri" panose="020F0502020204030204" pitchFamily="34" charset="0"/>
              </a:rPr>
              <a:t> the </a:t>
            </a:r>
            <a:r>
              <a:rPr lang="es-ES" sz="900" b="1" dirty="0" err="1">
                <a:latin typeface="Calibri" panose="020F0502020204030204" pitchFamily="34" charset="0"/>
                <a:cs typeface="Calibri" panose="020F0502020204030204" pitchFamily="34" charset="0"/>
              </a:rPr>
              <a:t>author</a:t>
            </a:r>
            <a:r>
              <a:rPr lang="es-ES" sz="900" b="1" dirty="0">
                <a:latin typeface="Calibri" panose="020F0502020204030204" pitchFamily="34" charset="0"/>
                <a:cs typeface="Calibri" panose="020F0502020204030204" pitchFamily="34" charset="0"/>
              </a:rPr>
              <a:t>  </a:t>
            </a:r>
            <a:endParaRPr lang="es-ES_tradnl" sz="9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91318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ORTADILLA4">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EECF8B87-2C1D-4F15-8D2B-D36B9DCB9772}"/>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1144387" y="3115278"/>
            <a:ext cx="9947471" cy="451851"/>
          </a:xfrm>
        </p:spPr>
        <p:txBody>
          <a:bodyPr anchor="t">
            <a:noAutofit/>
          </a:bodyPr>
          <a:lstStyle>
            <a:lvl1pPr algn="ctr">
              <a:defRPr sz="3200">
                <a:solidFill>
                  <a:schemeClr val="bg1"/>
                </a:solidFill>
              </a:defRPr>
            </a:lvl1pPr>
          </a:lstStyle>
          <a:p>
            <a:r>
              <a:rPr lang="es-ES" dirty="0"/>
              <a:t>00. Portadilla de capítulo </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bg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bg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28" name="Forma libre: forma 27">
            <a:extLst>
              <a:ext uri="{FF2B5EF4-FFF2-40B4-BE49-F238E27FC236}">
                <a16:creationId xmlns:a16="http://schemas.microsoft.com/office/drawing/2014/main" id="{4DB272C3-244A-4472-932F-E51091560835}"/>
              </a:ext>
            </a:extLst>
          </p:cNvPr>
          <p:cNvSpPr/>
          <p:nvPr userDrawn="1"/>
        </p:nvSpPr>
        <p:spPr>
          <a:xfrm>
            <a:off x="5986367" y="4062982"/>
            <a:ext cx="267183" cy="40198"/>
          </a:xfrm>
          <a:custGeom>
            <a:avLst/>
            <a:gdLst/>
            <a:ahLst/>
            <a:cxnLst/>
            <a:rect l="l" t="t" r="r" b="b"/>
            <a:pathLst>
              <a:path w="267183" h="40198">
                <a:moveTo>
                  <a:pt x="0" y="0"/>
                </a:moveTo>
                <a:lnTo>
                  <a:pt x="267183" y="0"/>
                </a:lnTo>
                <a:lnTo>
                  <a:pt x="267183" y="40198"/>
                </a:lnTo>
                <a:lnTo>
                  <a:pt x="0" y="401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CuadroTexto 24">
            <a:extLst>
              <a:ext uri="{FF2B5EF4-FFF2-40B4-BE49-F238E27FC236}">
                <a16:creationId xmlns:a16="http://schemas.microsoft.com/office/drawing/2014/main" id="{8037A0C7-6F24-4F2C-BA90-6AFA086CAC50}"/>
              </a:ext>
            </a:extLst>
          </p:cNvPr>
          <p:cNvSpPr txBox="1"/>
          <p:nvPr userDrawn="1"/>
        </p:nvSpPr>
        <p:spPr>
          <a:xfrm>
            <a:off x="609723" y="6169688"/>
            <a:ext cx="1038208" cy="353943"/>
          </a:xfrm>
          <a:prstGeom prst="rect">
            <a:avLst/>
          </a:prstGeom>
          <a:noFill/>
        </p:spPr>
        <p:txBody>
          <a:bodyPr wrap="square" rtlCol="0">
            <a:spAutoFit/>
          </a:bodyPr>
          <a:lstStyle/>
          <a:p>
            <a:r>
              <a:rPr lang="es-ES" sz="1700" dirty="0">
                <a:solidFill>
                  <a:schemeClr val="bg1"/>
                </a:solidFill>
              </a:rPr>
              <a:t>eae.es</a:t>
            </a:r>
          </a:p>
        </p:txBody>
      </p:sp>
      <p:sp>
        <p:nvSpPr>
          <p:cNvPr id="26" name="Rectángulo 25">
            <a:extLst>
              <a:ext uri="{FF2B5EF4-FFF2-40B4-BE49-F238E27FC236}">
                <a16:creationId xmlns:a16="http://schemas.microsoft.com/office/drawing/2014/main" id="{A1E46743-816B-884D-8BCF-6803263804BB}"/>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021401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ERIOR TEXTO Y FO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380164" y="812442"/>
            <a:ext cx="3594419" cy="640593"/>
          </a:xfrm>
        </p:spPr>
        <p:txBody>
          <a:bodyPr anchor="t">
            <a:noAutofit/>
          </a:bodyPr>
          <a:lstStyle>
            <a:lvl1pPr>
              <a:defRPr sz="2200">
                <a:solidFill>
                  <a:schemeClr val="accent1"/>
                </a:solidFill>
              </a:defRPr>
            </a:lvl1pPr>
          </a:lstStyle>
          <a:p>
            <a:r>
              <a:rPr lang="es-ES" dirty="0"/>
              <a:t>00.Titular en documento</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accent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accent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25" name="Marcador de posición de imagen 24">
            <a:extLst>
              <a:ext uri="{FF2B5EF4-FFF2-40B4-BE49-F238E27FC236}">
                <a16:creationId xmlns:a16="http://schemas.microsoft.com/office/drawing/2014/main" id="{7034074C-8100-4115-B7E9-7440D567E045}"/>
              </a:ext>
            </a:extLst>
          </p:cNvPr>
          <p:cNvSpPr>
            <a:spLocks noGrp="1"/>
          </p:cNvSpPr>
          <p:nvPr>
            <p:ph type="pic" sz="quarter" idx="13"/>
          </p:nvPr>
        </p:nvSpPr>
        <p:spPr>
          <a:xfrm>
            <a:off x="4270375" y="904351"/>
            <a:ext cx="7513638" cy="5295481"/>
          </a:xfrm>
        </p:spPr>
        <p:txBody>
          <a:bodyPr>
            <a:normAutofit/>
          </a:bodyPr>
          <a:lstStyle>
            <a:lvl1pPr marL="0" indent="0" algn="ctr">
              <a:buFontTx/>
              <a:buNone/>
              <a:defRPr sz="1600"/>
            </a:lvl1pPr>
          </a:lstStyle>
          <a:p>
            <a:endParaRPr lang="es-ES" dirty="0"/>
          </a:p>
        </p:txBody>
      </p:sp>
      <p:sp>
        <p:nvSpPr>
          <p:cNvPr id="26" name="Rectángulo 25">
            <a:extLst>
              <a:ext uri="{FF2B5EF4-FFF2-40B4-BE49-F238E27FC236}">
                <a16:creationId xmlns:a16="http://schemas.microsoft.com/office/drawing/2014/main" id="{08163B14-6CF7-4AF1-B145-89D88337A2D2}"/>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Marcador de texto 39">
            <a:extLst>
              <a:ext uri="{FF2B5EF4-FFF2-40B4-BE49-F238E27FC236}">
                <a16:creationId xmlns:a16="http://schemas.microsoft.com/office/drawing/2014/main" id="{A8EBA326-2542-4F12-BC68-54D93701E9B4}"/>
              </a:ext>
            </a:extLst>
          </p:cNvPr>
          <p:cNvSpPr>
            <a:spLocks noGrp="1"/>
          </p:cNvSpPr>
          <p:nvPr>
            <p:ph type="body" sz="quarter" idx="19"/>
          </p:nvPr>
        </p:nvSpPr>
        <p:spPr>
          <a:xfrm>
            <a:off x="370450" y="1681498"/>
            <a:ext cx="3604133" cy="4515415"/>
          </a:xfrm>
        </p:spPr>
        <p:txBody>
          <a:bodyPr>
            <a:normAutofit/>
          </a:bodyPr>
          <a:lstStyle>
            <a:lvl1pPr marL="0" indent="0">
              <a:lnSpc>
                <a:spcPct val="100000"/>
              </a:lnSpc>
              <a:buFontTx/>
              <a:buNone/>
              <a:defRPr lang="es-ES" sz="1900" kern="1200" smtClean="0">
                <a:solidFill>
                  <a:schemeClr val="tx1"/>
                </a:solidFill>
                <a:latin typeface="+mn-lt"/>
                <a:ea typeface="+mn-ea"/>
                <a:cs typeface="+mn-cs"/>
              </a:defRPr>
            </a:lvl1pPr>
            <a:lvl2pPr marL="457200" indent="0">
              <a:buFontTx/>
              <a:buNone/>
              <a:defRPr lang="es-ES" sz="1900" kern="1200" smtClean="0">
                <a:solidFill>
                  <a:schemeClr val="accent2"/>
                </a:solidFill>
                <a:latin typeface="+mn-lt"/>
                <a:ea typeface="+mn-ea"/>
                <a:cs typeface="+mn-cs"/>
              </a:defRPr>
            </a:lvl2pPr>
            <a:lvl3pPr marL="914400" indent="0">
              <a:buFontTx/>
              <a:buNone/>
              <a:defRPr lang="es-ES" sz="1900" kern="1200" smtClean="0">
                <a:solidFill>
                  <a:schemeClr val="accent2"/>
                </a:solidFill>
                <a:latin typeface="+mn-lt"/>
                <a:ea typeface="+mn-ea"/>
                <a:cs typeface="+mn-cs"/>
              </a:defRPr>
            </a:lvl3pPr>
            <a:lvl4pPr marL="1371600" indent="0">
              <a:buFontTx/>
              <a:buNone/>
              <a:defRPr lang="es-ES" sz="1900" kern="1200" smtClean="0">
                <a:solidFill>
                  <a:schemeClr val="accent2"/>
                </a:solidFill>
                <a:latin typeface="+mn-lt"/>
                <a:ea typeface="+mn-ea"/>
                <a:cs typeface="+mn-cs"/>
              </a:defRPr>
            </a:lvl4pPr>
            <a:lvl5pPr marL="1828800" indent="0">
              <a:buFontTx/>
              <a:buNone/>
              <a:defRPr lang="es-ES" sz="1900" kern="1200">
                <a:solidFill>
                  <a:schemeClr val="accent2"/>
                </a:solidFill>
                <a:latin typeface="+mn-lt"/>
                <a:ea typeface="+mn-ea"/>
                <a:cs typeface="+mn-cs"/>
              </a:defRPr>
            </a:lvl5pPr>
          </a:lstStyle>
          <a:p>
            <a:pPr lvl="0"/>
            <a:r>
              <a:rPr lang="es-ES" dirty="0"/>
              <a:t>Editar los estilos de texto del patrón</a:t>
            </a:r>
          </a:p>
        </p:txBody>
      </p:sp>
      <p:sp>
        <p:nvSpPr>
          <p:cNvPr id="28" name="Rectángulo 27">
            <a:extLst>
              <a:ext uri="{FF2B5EF4-FFF2-40B4-BE49-F238E27FC236}">
                <a16:creationId xmlns:a16="http://schemas.microsoft.com/office/drawing/2014/main" id="{74FCDC74-1912-3542-ACBF-6D5C79669B67}"/>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Rectángulo 28">
            <a:extLst>
              <a:ext uri="{FF2B5EF4-FFF2-40B4-BE49-F238E27FC236}">
                <a16:creationId xmlns:a16="http://schemas.microsoft.com/office/drawing/2014/main" id="{586166EF-7527-8940-910D-5EEED84D1460}"/>
              </a:ext>
            </a:extLst>
          </p:cNvPr>
          <p:cNvSpPr/>
          <p:nvPr userDrawn="1"/>
        </p:nvSpPr>
        <p:spPr>
          <a:xfrm>
            <a:off x="0" y="6575612"/>
            <a:ext cx="12192000" cy="256557"/>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_tradnl" sz="900" b="1" dirty="0">
                <a:latin typeface="Calibri" panose="020F0502020204030204" pitchFamily="34" charset="0"/>
                <a:cs typeface="Calibri" panose="020F0502020204030204" pitchFamily="34" charset="0"/>
              </a:rPr>
              <a:t>© Prof. </a:t>
            </a:r>
            <a:r>
              <a:rPr lang="es-ES" sz="900" b="1" dirty="0">
                <a:latin typeface="Calibri" panose="020F0502020204030204" pitchFamily="34" charset="0"/>
                <a:cs typeface="Calibri" panose="020F0502020204030204" pitchFamily="34" charset="0"/>
              </a:rPr>
              <a:t>Ángel Andreu PhD Eng.  All rights reserved - Derechos reservados – Prohibida la reproducción o utilización sin permiso previo del autor – </a:t>
            </a:r>
            <a:r>
              <a:rPr lang="es-ES" sz="900" b="1" dirty="0" err="1">
                <a:latin typeface="Calibri" panose="020F0502020204030204" pitchFamily="34" charset="0"/>
                <a:cs typeface="Calibri" panose="020F0502020204030204" pitchFamily="34" charset="0"/>
              </a:rPr>
              <a:t>Utilization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forbidden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without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previous</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expressed</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consent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by</a:t>
            </a:r>
            <a:r>
              <a:rPr lang="es-ES" sz="900" b="1" dirty="0">
                <a:latin typeface="Calibri" panose="020F0502020204030204" pitchFamily="34" charset="0"/>
                <a:cs typeface="Calibri" panose="020F0502020204030204" pitchFamily="34" charset="0"/>
              </a:rPr>
              <a:t> the </a:t>
            </a:r>
            <a:r>
              <a:rPr lang="es-ES" sz="900" b="1" dirty="0" err="1">
                <a:latin typeface="Calibri" panose="020F0502020204030204" pitchFamily="34" charset="0"/>
                <a:cs typeface="Calibri" panose="020F0502020204030204" pitchFamily="34" charset="0"/>
              </a:rPr>
              <a:t>author</a:t>
            </a:r>
            <a:r>
              <a:rPr lang="es-ES" sz="900" b="1" dirty="0">
                <a:latin typeface="Calibri" panose="020F0502020204030204" pitchFamily="34" charset="0"/>
                <a:cs typeface="Calibri" panose="020F0502020204030204" pitchFamily="34" charset="0"/>
              </a:rPr>
              <a:t>  </a:t>
            </a:r>
            <a:endParaRPr lang="es-ES_tradnl" sz="9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52531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TERIOR TEXTO Y 4 FO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380164" y="812442"/>
            <a:ext cx="3594419" cy="640593"/>
          </a:xfrm>
        </p:spPr>
        <p:txBody>
          <a:bodyPr anchor="t">
            <a:noAutofit/>
          </a:bodyPr>
          <a:lstStyle>
            <a:lvl1pPr>
              <a:defRPr sz="2200">
                <a:solidFill>
                  <a:schemeClr val="accent1"/>
                </a:solidFill>
              </a:defRPr>
            </a:lvl1pPr>
          </a:lstStyle>
          <a:p>
            <a:r>
              <a:rPr lang="es-ES" dirty="0"/>
              <a:t>00.Titular en documento</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accent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accent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25" name="Marcador de posición de imagen 24">
            <a:extLst>
              <a:ext uri="{FF2B5EF4-FFF2-40B4-BE49-F238E27FC236}">
                <a16:creationId xmlns:a16="http://schemas.microsoft.com/office/drawing/2014/main" id="{7034074C-8100-4115-B7E9-7440D567E045}"/>
              </a:ext>
            </a:extLst>
          </p:cNvPr>
          <p:cNvSpPr>
            <a:spLocks noGrp="1"/>
          </p:cNvSpPr>
          <p:nvPr>
            <p:ph type="pic" sz="quarter" idx="13"/>
          </p:nvPr>
        </p:nvSpPr>
        <p:spPr>
          <a:xfrm>
            <a:off x="4256411" y="914399"/>
            <a:ext cx="3651642" cy="2250831"/>
          </a:xfrm>
        </p:spPr>
        <p:txBody>
          <a:bodyPr>
            <a:normAutofit/>
          </a:bodyPr>
          <a:lstStyle>
            <a:lvl1pPr marL="0" indent="0" algn="ctr">
              <a:buFontTx/>
              <a:buNone/>
              <a:defRPr sz="1200"/>
            </a:lvl1pPr>
          </a:lstStyle>
          <a:p>
            <a:endParaRPr lang="es-ES" dirty="0"/>
          </a:p>
        </p:txBody>
      </p:sp>
      <p:sp>
        <p:nvSpPr>
          <p:cNvPr id="26" name="Marcador de texto 25">
            <a:extLst>
              <a:ext uri="{FF2B5EF4-FFF2-40B4-BE49-F238E27FC236}">
                <a16:creationId xmlns:a16="http://schemas.microsoft.com/office/drawing/2014/main" id="{26ABE967-608B-4EED-898E-EB906793CA4B}"/>
              </a:ext>
            </a:extLst>
          </p:cNvPr>
          <p:cNvSpPr>
            <a:spLocks noGrp="1"/>
          </p:cNvSpPr>
          <p:nvPr>
            <p:ph type="body" sz="quarter" idx="14" hasCustomPrompt="1"/>
          </p:nvPr>
        </p:nvSpPr>
        <p:spPr>
          <a:xfrm>
            <a:off x="4146535" y="3194326"/>
            <a:ext cx="3761518" cy="260002"/>
          </a:xfrm>
        </p:spPr>
        <p:txBody>
          <a:bodyPr>
            <a:noAutofit/>
          </a:bodyPr>
          <a:lstStyle>
            <a:lvl1pPr marL="0" indent="0">
              <a:buFontTx/>
              <a:buNone/>
              <a:defRPr sz="1200">
                <a:solidFill>
                  <a:schemeClr val="accent2"/>
                </a:solidFill>
              </a:defRPr>
            </a:lvl1pPr>
            <a:lvl2pPr>
              <a:defRPr sz="1100"/>
            </a:lvl2pPr>
            <a:lvl3pPr>
              <a:defRPr sz="1050"/>
            </a:lvl3pPr>
            <a:lvl4pPr>
              <a:defRPr sz="1000"/>
            </a:lvl4pPr>
            <a:lvl5pPr>
              <a:defRPr sz="1000"/>
            </a:lvl5pPr>
          </a:lstStyle>
          <a:p>
            <a:pPr lvl="0"/>
            <a:r>
              <a:rPr lang="nl-NL" dirty="0"/>
              <a:t>01. Pie de foto  </a:t>
            </a:r>
            <a:endParaRPr lang="es-ES" dirty="0"/>
          </a:p>
        </p:txBody>
      </p:sp>
      <p:sp>
        <p:nvSpPr>
          <p:cNvPr id="27" name="Marcador de posición de imagen 24">
            <a:extLst>
              <a:ext uri="{FF2B5EF4-FFF2-40B4-BE49-F238E27FC236}">
                <a16:creationId xmlns:a16="http://schemas.microsoft.com/office/drawing/2014/main" id="{01B05405-EBC7-406B-BCE3-702BBD609875}"/>
              </a:ext>
            </a:extLst>
          </p:cNvPr>
          <p:cNvSpPr>
            <a:spLocks noGrp="1"/>
          </p:cNvSpPr>
          <p:nvPr>
            <p:ph type="pic" sz="quarter" idx="15"/>
          </p:nvPr>
        </p:nvSpPr>
        <p:spPr>
          <a:xfrm>
            <a:off x="8092036" y="914399"/>
            <a:ext cx="3651642" cy="2250831"/>
          </a:xfrm>
        </p:spPr>
        <p:txBody>
          <a:bodyPr>
            <a:normAutofit/>
          </a:bodyPr>
          <a:lstStyle>
            <a:lvl1pPr marL="0" indent="0" algn="ctr">
              <a:buFontTx/>
              <a:buNone/>
              <a:defRPr sz="1200"/>
            </a:lvl1pPr>
          </a:lstStyle>
          <a:p>
            <a:endParaRPr lang="es-ES" dirty="0"/>
          </a:p>
        </p:txBody>
      </p:sp>
      <p:sp>
        <p:nvSpPr>
          <p:cNvPr id="28" name="Marcador de texto 25">
            <a:extLst>
              <a:ext uri="{FF2B5EF4-FFF2-40B4-BE49-F238E27FC236}">
                <a16:creationId xmlns:a16="http://schemas.microsoft.com/office/drawing/2014/main" id="{37C2A144-4E1E-4A98-8F32-F92E01301649}"/>
              </a:ext>
            </a:extLst>
          </p:cNvPr>
          <p:cNvSpPr>
            <a:spLocks noGrp="1"/>
          </p:cNvSpPr>
          <p:nvPr>
            <p:ph type="body" sz="quarter" idx="16" hasCustomPrompt="1"/>
          </p:nvPr>
        </p:nvSpPr>
        <p:spPr>
          <a:xfrm>
            <a:off x="7982160" y="3194326"/>
            <a:ext cx="3761518" cy="260002"/>
          </a:xfrm>
        </p:spPr>
        <p:txBody>
          <a:bodyPr>
            <a:noAutofit/>
          </a:bodyPr>
          <a:lstStyle>
            <a:lvl1pPr marL="0" indent="0">
              <a:buFontTx/>
              <a:buNone/>
              <a:defRPr sz="1200">
                <a:solidFill>
                  <a:schemeClr val="accent2"/>
                </a:solidFill>
              </a:defRPr>
            </a:lvl1pPr>
            <a:lvl2pPr>
              <a:defRPr sz="1100"/>
            </a:lvl2pPr>
            <a:lvl3pPr>
              <a:defRPr sz="1050"/>
            </a:lvl3pPr>
            <a:lvl4pPr>
              <a:defRPr sz="1000"/>
            </a:lvl4pPr>
            <a:lvl5pPr>
              <a:defRPr sz="1000"/>
            </a:lvl5pPr>
          </a:lstStyle>
          <a:p>
            <a:pPr lvl="0"/>
            <a:r>
              <a:rPr lang="nl-NL" dirty="0"/>
              <a:t>02. Pie de foto  </a:t>
            </a:r>
            <a:endParaRPr lang="es-ES" dirty="0"/>
          </a:p>
        </p:txBody>
      </p:sp>
      <p:sp>
        <p:nvSpPr>
          <p:cNvPr id="29" name="Marcador de posición de imagen 24">
            <a:extLst>
              <a:ext uri="{FF2B5EF4-FFF2-40B4-BE49-F238E27FC236}">
                <a16:creationId xmlns:a16="http://schemas.microsoft.com/office/drawing/2014/main" id="{FE8343BF-3DCF-434C-9FAA-CA890E66E5AE}"/>
              </a:ext>
            </a:extLst>
          </p:cNvPr>
          <p:cNvSpPr>
            <a:spLocks noGrp="1"/>
          </p:cNvSpPr>
          <p:nvPr>
            <p:ph type="pic" sz="quarter" idx="17"/>
          </p:nvPr>
        </p:nvSpPr>
        <p:spPr>
          <a:xfrm>
            <a:off x="4256411" y="3625231"/>
            <a:ext cx="3651642" cy="2250831"/>
          </a:xfrm>
        </p:spPr>
        <p:txBody>
          <a:bodyPr>
            <a:normAutofit/>
          </a:bodyPr>
          <a:lstStyle>
            <a:lvl1pPr marL="0" indent="0" algn="ctr">
              <a:buFontTx/>
              <a:buNone/>
              <a:defRPr sz="1200"/>
            </a:lvl1pPr>
          </a:lstStyle>
          <a:p>
            <a:endParaRPr lang="es-ES" dirty="0"/>
          </a:p>
        </p:txBody>
      </p:sp>
      <p:sp>
        <p:nvSpPr>
          <p:cNvPr id="30" name="Marcador de texto 25">
            <a:extLst>
              <a:ext uri="{FF2B5EF4-FFF2-40B4-BE49-F238E27FC236}">
                <a16:creationId xmlns:a16="http://schemas.microsoft.com/office/drawing/2014/main" id="{FD35F5D3-9174-4417-A13E-396BC8D98800}"/>
              </a:ext>
            </a:extLst>
          </p:cNvPr>
          <p:cNvSpPr>
            <a:spLocks noGrp="1"/>
          </p:cNvSpPr>
          <p:nvPr>
            <p:ph type="body" sz="quarter" idx="18" hasCustomPrompt="1"/>
          </p:nvPr>
        </p:nvSpPr>
        <p:spPr>
          <a:xfrm>
            <a:off x="4146535" y="5905158"/>
            <a:ext cx="3761518" cy="260002"/>
          </a:xfrm>
        </p:spPr>
        <p:txBody>
          <a:bodyPr>
            <a:noAutofit/>
          </a:bodyPr>
          <a:lstStyle>
            <a:lvl1pPr marL="0" indent="0">
              <a:buFontTx/>
              <a:buNone/>
              <a:defRPr sz="1200">
                <a:solidFill>
                  <a:schemeClr val="accent2"/>
                </a:solidFill>
              </a:defRPr>
            </a:lvl1pPr>
            <a:lvl2pPr>
              <a:defRPr sz="1100"/>
            </a:lvl2pPr>
            <a:lvl3pPr>
              <a:defRPr sz="1050"/>
            </a:lvl3pPr>
            <a:lvl4pPr>
              <a:defRPr sz="1000"/>
            </a:lvl4pPr>
            <a:lvl5pPr>
              <a:defRPr sz="1000"/>
            </a:lvl5pPr>
          </a:lstStyle>
          <a:p>
            <a:pPr lvl="0"/>
            <a:r>
              <a:rPr lang="nl-NL" dirty="0"/>
              <a:t>03. Pie de foto  </a:t>
            </a:r>
            <a:endParaRPr lang="es-ES" dirty="0"/>
          </a:p>
        </p:txBody>
      </p:sp>
      <p:sp>
        <p:nvSpPr>
          <p:cNvPr id="31" name="Marcador de posición de imagen 24">
            <a:extLst>
              <a:ext uri="{FF2B5EF4-FFF2-40B4-BE49-F238E27FC236}">
                <a16:creationId xmlns:a16="http://schemas.microsoft.com/office/drawing/2014/main" id="{BCD617F4-2387-4029-8058-A33086C22B77}"/>
              </a:ext>
            </a:extLst>
          </p:cNvPr>
          <p:cNvSpPr>
            <a:spLocks noGrp="1"/>
          </p:cNvSpPr>
          <p:nvPr>
            <p:ph type="pic" sz="quarter" idx="19"/>
          </p:nvPr>
        </p:nvSpPr>
        <p:spPr>
          <a:xfrm>
            <a:off x="8092036" y="3625231"/>
            <a:ext cx="3651642" cy="2250831"/>
          </a:xfrm>
        </p:spPr>
        <p:txBody>
          <a:bodyPr>
            <a:normAutofit/>
          </a:bodyPr>
          <a:lstStyle>
            <a:lvl1pPr marL="0" indent="0" algn="ctr">
              <a:buFontTx/>
              <a:buNone/>
              <a:defRPr sz="1200"/>
            </a:lvl1pPr>
          </a:lstStyle>
          <a:p>
            <a:endParaRPr lang="es-ES" dirty="0"/>
          </a:p>
        </p:txBody>
      </p:sp>
      <p:sp>
        <p:nvSpPr>
          <p:cNvPr id="32" name="Marcador de texto 25">
            <a:extLst>
              <a:ext uri="{FF2B5EF4-FFF2-40B4-BE49-F238E27FC236}">
                <a16:creationId xmlns:a16="http://schemas.microsoft.com/office/drawing/2014/main" id="{20FF0CE1-D485-4798-93AA-BA345C2DBD23}"/>
              </a:ext>
            </a:extLst>
          </p:cNvPr>
          <p:cNvSpPr>
            <a:spLocks noGrp="1"/>
          </p:cNvSpPr>
          <p:nvPr>
            <p:ph type="body" sz="quarter" idx="20" hasCustomPrompt="1"/>
          </p:nvPr>
        </p:nvSpPr>
        <p:spPr>
          <a:xfrm>
            <a:off x="7982160" y="5905158"/>
            <a:ext cx="3761518" cy="260002"/>
          </a:xfrm>
        </p:spPr>
        <p:txBody>
          <a:bodyPr>
            <a:noAutofit/>
          </a:bodyPr>
          <a:lstStyle>
            <a:lvl1pPr marL="0" indent="0">
              <a:buFontTx/>
              <a:buNone/>
              <a:defRPr sz="1200">
                <a:solidFill>
                  <a:schemeClr val="accent2"/>
                </a:solidFill>
              </a:defRPr>
            </a:lvl1pPr>
            <a:lvl2pPr>
              <a:defRPr sz="1100"/>
            </a:lvl2pPr>
            <a:lvl3pPr>
              <a:defRPr sz="1050"/>
            </a:lvl3pPr>
            <a:lvl4pPr>
              <a:defRPr sz="1000"/>
            </a:lvl4pPr>
            <a:lvl5pPr>
              <a:defRPr sz="1000"/>
            </a:lvl5pPr>
          </a:lstStyle>
          <a:p>
            <a:pPr lvl="0"/>
            <a:r>
              <a:rPr lang="nl-NL" dirty="0"/>
              <a:t>04. Pie de foto</a:t>
            </a:r>
            <a:endParaRPr lang="es-ES" dirty="0"/>
          </a:p>
        </p:txBody>
      </p:sp>
      <p:sp>
        <p:nvSpPr>
          <p:cNvPr id="33" name="Rectángulo 32">
            <a:extLst>
              <a:ext uri="{FF2B5EF4-FFF2-40B4-BE49-F238E27FC236}">
                <a16:creationId xmlns:a16="http://schemas.microsoft.com/office/drawing/2014/main" id="{BFE38D3E-43C6-4674-832F-CD4525D6CF71}"/>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Marcador de texto 39">
            <a:extLst>
              <a:ext uri="{FF2B5EF4-FFF2-40B4-BE49-F238E27FC236}">
                <a16:creationId xmlns:a16="http://schemas.microsoft.com/office/drawing/2014/main" id="{99219EF3-E6D2-43E9-8942-250F53793622}"/>
              </a:ext>
            </a:extLst>
          </p:cNvPr>
          <p:cNvSpPr>
            <a:spLocks noGrp="1"/>
          </p:cNvSpPr>
          <p:nvPr>
            <p:ph type="body" sz="quarter" idx="23"/>
          </p:nvPr>
        </p:nvSpPr>
        <p:spPr>
          <a:xfrm>
            <a:off x="395063" y="1683725"/>
            <a:ext cx="3594418" cy="4515415"/>
          </a:xfrm>
        </p:spPr>
        <p:txBody>
          <a:bodyPr>
            <a:normAutofit/>
          </a:bodyPr>
          <a:lstStyle>
            <a:lvl1pPr marL="0" indent="0">
              <a:lnSpc>
                <a:spcPct val="100000"/>
              </a:lnSpc>
              <a:buFontTx/>
              <a:buNone/>
              <a:defRPr lang="es-ES" sz="1500" kern="1200" spc="-30" baseline="0" smtClean="0">
                <a:solidFill>
                  <a:schemeClr val="tx2">
                    <a:lumMod val="75000"/>
                  </a:schemeClr>
                </a:solidFill>
                <a:latin typeface="+mn-lt"/>
                <a:ea typeface="+mn-ea"/>
                <a:cs typeface="+mn-cs"/>
              </a:defRPr>
            </a:lvl1pPr>
            <a:lvl2pPr marL="457200" indent="0">
              <a:buFontTx/>
              <a:buNone/>
              <a:defRPr lang="es-ES" sz="1900" kern="1200" smtClean="0">
                <a:solidFill>
                  <a:schemeClr val="accent2"/>
                </a:solidFill>
                <a:latin typeface="+mn-lt"/>
                <a:ea typeface="+mn-ea"/>
                <a:cs typeface="+mn-cs"/>
              </a:defRPr>
            </a:lvl2pPr>
            <a:lvl3pPr marL="914400" indent="0">
              <a:buFontTx/>
              <a:buNone/>
              <a:defRPr lang="es-ES" sz="1900" kern="1200" smtClean="0">
                <a:solidFill>
                  <a:schemeClr val="accent2"/>
                </a:solidFill>
                <a:latin typeface="+mn-lt"/>
                <a:ea typeface="+mn-ea"/>
                <a:cs typeface="+mn-cs"/>
              </a:defRPr>
            </a:lvl3pPr>
            <a:lvl4pPr marL="1371600" indent="0">
              <a:buFontTx/>
              <a:buNone/>
              <a:defRPr lang="es-ES" sz="1900" kern="1200" smtClean="0">
                <a:solidFill>
                  <a:schemeClr val="accent2"/>
                </a:solidFill>
                <a:latin typeface="+mn-lt"/>
                <a:ea typeface="+mn-ea"/>
                <a:cs typeface="+mn-cs"/>
              </a:defRPr>
            </a:lvl4pPr>
            <a:lvl5pPr marL="1828800" indent="0">
              <a:buFontTx/>
              <a:buNone/>
              <a:defRPr lang="es-ES" sz="1900" kern="1200">
                <a:solidFill>
                  <a:schemeClr val="accent2"/>
                </a:solidFill>
                <a:latin typeface="+mn-lt"/>
                <a:ea typeface="+mn-ea"/>
                <a:cs typeface="+mn-cs"/>
              </a:defRPr>
            </a:lvl5pPr>
          </a:lstStyle>
          <a:p>
            <a:pPr lvl="0"/>
            <a:r>
              <a:rPr lang="es-ES" dirty="0"/>
              <a:t>Editar los estilos de texto del patrón</a:t>
            </a:r>
          </a:p>
        </p:txBody>
      </p:sp>
      <p:sp>
        <p:nvSpPr>
          <p:cNvPr id="3" name="Rectángulo 2">
            <a:extLst>
              <a:ext uri="{FF2B5EF4-FFF2-40B4-BE49-F238E27FC236}">
                <a16:creationId xmlns:a16="http://schemas.microsoft.com/office/drawing/2014/main" id="{67ABAAE0-B4AE-A046-AF06-7119573EDE2F}"/>
              </a:ext>
            </a:extLst>
          </p:cNvPr>
          <p:cNvSpPr/>
          <p:nvPr userDrawn="1"/>
        </p:nvSpPr>
        <p:spPr>
          <a:xfrm>
            <a:off x="0" y="6575612"/>
            <a:ext cx="12192000" cy="256557"/>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_tradnl" sz="900" b="1" dirty="0">
                <a:latin typeface="Calibri" panose="020F0502020204030204" pitchFamily="34" charset="0"/>
                <a:cs typeface="Calibri" panose="020F0502020204030204" pitchFamily="34" charset="0"/>
              </a:rPr>
              <a:t>© Prof. </a:t>
            </a:r>
            <a:r>
              <a:rPr lang="es-ES" sz="900" b="1" dirty="0">
                <a:latin typeface="Calibri" panose="020F0502020204030204" pitchFamily="34" charset="0"/>
                <a:cs typeface="Calibri" panose="020F0502020204030204" pitchFamily="34" charset="0"/>
              </a:rPr>
              <a:t>Ángel Andreu PhD Eng.  All rights reserved - Derechos reservados – Prohibida la reproducción o utilización sin permiso previo del autor – </a:t>
            </a:r>
            <a:r>
              <a:rPr lang="es-ES" sz="900" b="1" dirty="0" err="1">
                <a:latin typeface="Calibri" panose="020F0502020204030204" pitchFamily="34" charset="0"/>
                <a:cs typeface="Calibri" panose="020F0502020204030204" pitchFamily="34" charset="0"/>
              </a:rPr>
              <a:t>Utilization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forbidden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without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previous</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expressed</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consent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by</a:t>
            </a:r>
            <a:r>
              <a:rPr lang="es-ES" sz="900" b="1" dirty="0">
                <a:latin typeface="Calibri" panose="020F0502020204030204" pitchFamily="34" charset="0"/>
                <a:cs typeface="Calibri" panose="020F0502020204030204" pitchFamily="34" charset="0"/>
              </a:rPr>
              <a:t> the </a:t>
            </a:r>
            <a:r>
              <a:rPr lang="es-ES" sz="900" b="1" dirty="0" err="1">
                <a:latin typeface="Calibri" panose="020F0502020204030204" pitchFamily="34" charset="0"/>
                <a:cs typeface="Calibri" panose="020F0502020204030204" pitchFamily="34" charset="0"/>
              </a:rPr>
              <a:t>author</a:t>
            </a:r>
            <a:r>
              <a:rPr lang="es-ES" sz="900" b="1" dirty="0">
                <a:latin typeface="Calibri" panose="020F0502020204030204" pitchFamily="34" charset="0"/>
                <a:cs typeface="Calibri" panose="020F0502020204030204" pitchFamily="34" charset="0"/>
              </a:rPr>
              <a:t>  </a:t>
            </a:r>
            <a:endParaRPr lang="es-ES_tradnl" sz="9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319403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INTERIOR TEXTO Y 4 FO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380164" y="812442"/>
            <a:ext cx="3594419" cy="640593"/>
          </a:xfrm>
        </p:spPr>
        <p:txBody>
          <a:bodyPr anchor="t">
            <a:noAutofit/>
          </a:bodyPr>
          <a:lstStyle>
            <a:lvl1pPr>
              <a:defRPr sz="2200">
                <a:solidFill>
                  <a:schemeClr val="accent1"/>
                </a:solidFill>
              </a:defRPr>
            </a:lvl1pPr>
          </a:lstStyle>
          <a:p>
            <a:r>
              <a:rPr lang="es-ES" dirty="0"/>
              <a:t>00.Titular en documento</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accent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accent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25" name="Marcador de posición de imagen 24">
            <a:extLst>
              <a:ext uri="{FF2B5EF4-FFF2-40B4-BE49-F238E27FC236}">
                <a16:creationId xmlns:a16="http://schemas.microsoft.com/office/drawing/2014/main" id="{7034074C-8100-4115-B7E9-7440D567E045}"/>
              </a:ext>
            </a:extLst>
          </p:cNvPr>
          <p:cNvSpPr>
            <a:spLocks noGrp="1"/>
          </p:cNvSpPr>
          <p:nvPr>
            <p:ph type="pic" sz="quarter" idx="13"/>
          </p:nvPr>
        </p:nvSpPr>
        <p:spPr>
          <a:xfrm>
            <a:off x="4695825" y="914399"/>
            <a:ext cx="3467100" cy="3457576"/>
          </a:xfrm>
        </p:spPr>
        <p:txBody>
          <a:bodyPr>
            <a:normAutofit/>
          </a:bodyPr>
          <a:lstStyle>
            <a:lvl1pPr marL="0" indent="0" algn="ctr">
              <a:buFontTx/>
              <a:buNone/>
              <a:defRPr sz="1200"/>
            </a:lvl1pPr>
          </a:lstStyle>
          <a:p>
            <a:endParaRPr lang="es-ES" dirty="0"/>
          </a:p>
        </p:txBody>
      </p:sp>
      <p:sp>
        <p:nvSpPr>
          <p:cNvPr id="33" name="Rectángulo 32">
            <a:extLst>
              <a:ext uri="{FF2B5EF4-FFF2-40B4-BE49-F238E27FC236}">
                <a16:creationId xmlns:a16="http://schemas.microsoft.com/office/drawing/2014/main" id="{BFE38D3E-43C6-4674-832F-CD4525D6CF71}"/>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Marcador de texto 33">
            <a:extLst>
              <a:ext uri="{FF2B5EF4-FFF2-40B4-BE49-F238E27FC236}">
                <a16:creationId xmlns:a16="http://schemas.microsoft.com/office/drawing/2014/main" id="{B142E340-AA57-441F-AA47-7922221BFA2A}"/>
              </a:ext>
            </a:extLst>
          </p:cNvPr>
          <p:cNvSpPr>
            <a:spLocks noGrp="1"/>
          </p:cNvSpPr>
          <p:nvPr>
            <p:ph type="body" sz="quarter" idx="14" hasCustomPrompt="1"/>
          </p:nvPr>
        </p:nvSpPr>
        <p:spPr>
          <a:xfrm>
            <a:off x="8347074" y="914399"/>
            <a:ext cx="3531115" cy="1590676"/>
          </a:xfrm>
        </p:spPr>
        <p:txBody>
          <a:bodyPr/>
          <a:lstStyle>
            <a:lvl1pPr marL="0" indent="0">
              <a:spcBef>
                <a:spcPts val="0"/>
              </a:spcBef>
              <a:spcAft>
                <a:spcPts val="700"/>
              </a:spcAft>
              <a:buFontTx/>
              <a:buNone/>
              <a:defRPr lang="es-ES" sz="1800" kern="1200" spc="70" baseline="0" dirty="0" smtClean="0">
                <a:solidFill>
                  <a:schemeClr val="accent1"/>
                </a:solidFill>
                <a:latin typeface="+mj-lt"/>
                <a:ea typeface="+mj-ea"/>
                <a:cs typeface="+mj-cs"/>
              </a:defRPr>
            </a:lvl1pPr>
            <a:lvl2pPr marL="0" indent="0">
              <a:lnSpc>
                <a:spcPct val="100000"/>
              </a:lnSpc>
              <a:spcBef>
                <a:spcPts val="0"/>
              </a:spcBef>
              <a:buFontTx/>
              <a:buNone/>
              <a:defRPr sz="1200"/>
            </a:lvl2pPr>
          </a:lstStyle>
          <a:p>
            <a:pPr lvl="0"/>
            <a:r>
              <a:rPr lang="es-ES" dirty="0"/>
              <a:t>Titular Foto</a:t>
            </a:r>
          </a:p>
          <a:p>
            <a:pPr lvl="1"/>
            <a:r>
              <a:rPr lang="es-ES" dirty="0"/>
              <a:t>Segundo nivel</a:t>
            </a:r>
          </a:p>
        </p:txBody>
      </p:sp>
      <p:sp>
        <p:nvSpPr>
          <p:cNvPr id="35" name="Marcador de posición de imagen 24">
            <a:extLst>
              <a:ext uri="{FF2B5EF4-FFF2-40B4-BE49-F238E27FC236}">
                <a16:creationId xmlns:a16="http://schemas.microsoft.com/office/drawing/2014/main" id="{749F18BF-2A5E-4AAB-AAF2-137368DC4902}"/>
              </a:ext>
            </a:extLst>
          </p:cNvPr>
          <p:cNvSpPr>
            <a:spLocks noGrp="1"/>
          </p:cNvSpPr>
          <p:nvPr>
            <p:ph type="pic" sz="quarter" idx="15"/>
          </p:nvPr>
        </p:nvSpPr>
        <p:spPr>
          <a:xfrm>
            <a:off x="8217419" y="2638424"/>
            <a:ext cx="1717156" cy="1733551"/>
          </a:xfrm>
        </p:spPr>
        <p:txBody>
          <a:bodyPr>
            <a:normAutofit/>
          </a:bodyPr>
          <a:lstStyle>
            <a:lvl1pPr marL="0" indent="0" algn="ctr">
              <a:buFontTx/>
              <a:buNone/>
              <a:defRPr sz="1200"/>
            </a:lvl1pPr>
          </a:lstStyle>
          <a:p>
            <a:endParaRPr lang="es-ES" dirty="0"/>
          </a:p>
        </p:txBody>
      </p:sp>
      <p:sp>
        <p:nvSpPr>
          <p:cNvPr id="36" name="Marcador de texto 33">
            <a:extLst>
              <a:ext uri="{FF2B5EF4-FFF2-40B4-BE49-F238E27FC236}">
                <a16:creationId xmlns:a16="http://schemas.microsoft.com/office/drawing/2014/main" id="{22D09347-DB9E-4CEF-8BAA-E223F384DD55}"/>
              </a:ext>
            </a:extLst>
          </p:cNvPr>
          <p:cNvSpPr>
            <a:spLocks noGrp="1"/>
          </p:cNvSpPr>
          <p:nvPr>
            <p:ph type="body" sz="quarter" idx="16" hasCustomPrompt="1"/>
          </p:nvPr>
        </p:nvSpPr>
        <p:spPr>
          <a:xfrm>
            <a:off x="10118724" y="2638424"/>
            <a:ext cx="1759465" cy="1733551"/>
          </a:xfrm>
        </p:spPr>
        <p:txBody>
          <a:bodyPr/>
          <a:lstStyle>
            <a:lvl1pPr marL="0" indent="0">
              <a:spcBef>
                <a:spcPts val="0"/>
              </a:spcBef>
              <a:spcAft>
                <a:spcPts val="700"/>
              </a:spcAft>
              <a:buFontTx/>
              <a:buNone/>
              <a:defRPr lang="es-ES" sz="1800" kern="1200" spc="70" baseline="0" dirty="0" smtClean="0">
                <a:solidFill>
                  <a:schemeClr val="accent1"/>
                </a:solidFill>
                <a:latin typeface="+mj-lt"/>
                <a:ea typeface="+mj-ea"/>
                <a:cs typeface="+mj-cs"/>
              </a:defRPr>
            </a:lvl1pPr>
            <a:lvl2pPr marL="0" indent="0">
              <a:lnSpc>
                <a:spcPct val="100000"/>
              </a:lnSpc>
              <a:spcBef>
                <a:spcPts val="0"/>
              </a:spcBef>
              <a:buFontTx/>
              <a:buNone/>
              <a:defRPr sz="1200"/>
            </a:lvl2pPr>
          </a:lstStyle>
          <a:p>
            <a:pPr lvl="0"/>
            <a:r>
              <a:rPr lang="es-ES" dirty="0"/>
              <a:t>Titular Foto</a:t>
            </a:r>
          </a:p>
          <a:p>
            <a:pPr lvl="1"/>
            <a:r>
              <a:rPr lang="es-ES" dirty="0"/>
              <a:t>Segundo nivel</a:t>
            </a:r>
          </a:p>
        </p:txBody>
      </p:sp>
      <p:sp>
        <p:nvSpPr>
          <p:cNvPr id="37" name="Marcador de posición de imagen 24">
            <a:extLst>
              <a:ext uri="{FF2B5EF4-FFF2-40B4-BE49-F238E27FC236}">
                <a16:creationId xmlns:a16="http://schemas.microsoft.com/office/drawing/2014/main" id="{DA76C56F-A52B-4A5D-8742-D5246A964540}"/>
              </a:ext>
            </a:extLst>
          </p:cNvPr>
          <p:cNvSpPr>
            <a:spLocks noGrp="1"/>
          </p:cNvSpPr>
          <p:nvPr>
            <p:ph type="pic" sz="quarter" idx="17"/>
          </p:nvPr>
        </p:nvSpPr>
        <p:spPr>
          <a:xfrm>
            <a:off x="6445769" y="4437341"/>
            <a:ext cx="1717156" cy="1733551"/>
          </a:xfrm>
        </p:spPr>
        <p:txBody>
          <a:bodyPr>
            <a:normAutofit/>
          </a:bodyPr>
          <a:lstStyle>
            <a:lvl1pPr marL="0" indent="0" algn="ctr">
              <a:buFontTx/>
              <a:buNone/>
              <a:defRPr sz="1200"/>
            </a:lvl1pPr>
          </a:lstStyle>
          <a:p>
            <a:endParaRPr lang="es-ES" dirty="0"/>
          </a:p>
        </p:txBody>
      </p:sp>
      <p:sp>
        <p:nvSpPr>
          <p:cNvPr id="38" name="Marcador de texto 33">
            <a:extLst>
              <a:ext uri="{FF2B5EF4-FFF2-40B4-BE49-F238E27FC236}">
                <a16:creationId xmlns:a16="http://schemas.microsoft.com/office/drawing/2014/main" id="{85069A5B-7F06-4394-BF0D-097B0BA882B4}"/>
              </a:ext>
            </a:extLst>
          </p:cNvPr>
          <p:cNvSpPr>
            <a:spLocks noGrp="1"/>
          </p:cNvSpPr>
          <p:nvPr>
            <p:ph type="body" sz="quarter" idx="18" hasCustomPrompt="1"/>
          </p:nvPr>
        </p:nvSpPr>
        <p:spPr>
          <a:xfrm>
            <a:off x="4733925" y="4867275"/>
            <a:ext cx="1524000" cy="1303617"/>
          </a:xfrm>
        </p:spPr>
        <p:txBody>
          <a:bodyPr/>
          <a:lstStyle>
            <a:lvl1pPr marL="0" indent="0" algn="r">
              <a:spcBef>
                <a:spcPts val="0"/>
              </a:spcBef>
              <a:spcAft>
                <a:spcPts val="700"/>
              </a:spcAft>
              <a:buFontTx/>
              <a:buNone/>
              <a:defRPr lang="es-ES" sz="1800" kern="1200" spc="70" baseline="0" dirty="0" smtClean="0">
                <a:solidFill>
                  <a:schemeClr val="accent1"/>
                </a:solidFill>
                <a:latin typeface="+mj-lt"/>
                <a:ea typeface="+mj-ea"/>
                <a:cs typeface="+mj-cs"/>
              </a:defRPr>
            </a:lvl1pPr>
            <a:lvl2pPr marL="0" indent="0" algn="r">
              <a:lnSpc>
                <a:spcPct val="100000"/>
              </a:lnSpc>
              <a:spcBef>
                <a:spcPts val="0"/>
              </a:spcBef>
              <a:buFontTx/>
              <a:buNone/>
              <a:defRPr sz="1200"/>
            </a:lvl2pPr>
          </a:lstStyle>
          <a:p>
            <a:pPr lvl="0"/>
            <a:r>
              <a:rPr lang="es-ES" dirty="0"/>
              <a:t>Titular Foto</a:t>
            </a:r>
          </a:p>
          <a:p>
            <a:pPr lvl="1"/>
            <a:r>
              <a:rPr lang="es-ES" dirty="0"/>
              <a:t>Segundo nivel</a:t>
            </a:r>
          </a:p>
        </p:txBody>
      </p:sp>
      <p:sp>
        <p:nvSpPr>
          <p:cNvPr id="29" name="Marcador de texto 39">
            <a:extLst>
              <a:ext uri="{FF2B5EF4-FFF2-40B4-BE49-F238E27FC236}">
                <a16:creationId xmlns:a16="http://schemas.microsoft.com/office/drawing/2014/main" id="{0B72BF50-938E-49C7-8D19-146E6125FB95}"/>
              </a:ext>
            </a:extLst>
          </p:cNvPr>
          <p:cNvSpPr>
            <a:spLocks noGrp="1"/>
          </p:cNvSpPr>
          <p:nvPr>
            <p:ph type="body" sz="quarter" idx="23"/>
          </p:nvPr>
        </p:nvSpPr>
        <p:spPr>
          <a:xfrm>
            <a:off x="395062" y="1683725"/>
            <a:ext cx="3594419" cy="4515415"/>
          </a:xfrm>
        </p:spPr>
        <p:txBody>
          <a:bodyPr>
            <a:normAutofit/>
          </a:bodyPr>
          <a:lstStyle>
            <a:lvl1pPr marL="0" indent="0">
              <a:lnSpc>
                <a:spcPct val="100000"/>
              </a:lnSpc>
              <a:buFontTx/>
              <a:buNone/>
              <a:defRPr lang="es-ES" sz="1500" kern="1200" spc="-30" baseline="0" smtClean="0">
                <a:solidFill>
                  <a:schemeClr val="tx2">
                    <a:lumMod val="75000"/>
                  </a:schemeClr>
                </a:solidFill>
                <a:latin typeface="+mn-lt"/>
                <a:ea typeface="+mn-ea"/>
                <a:cs typeface="+mn-cs"/>
              </a:defRPr>
            </a:lvl1pPr>
            <a:lvl2pPr marL="457200" indent="0">
              <a:buFontTx/>
              <a:buNone/>
              <a:defRPr lang="es-ES" sz="1900" kern="1200" smtClean="0">
                <a:solidFill>
                  <a:schemeClr val="accent2"/>
                </a:solidFill>
                <a:latin typeface="+mn-lt"/>
                <a:ea typeface="+mn-ea"/>
                <a:cs typeface="+mn-cs"/>
              </a:defRPr>
            </a:lvl2pPr>
            <a:lvl3pPr marL="914400" indent="0">
              <a:buFontTx/>
              <a:buNone/>
              <a:defRPr lang="es-ES" sz="1900" kern="1200" smtClean="0">
                <a:solidFill>
                  <a:schemeClr val="accent2"/>
                </a:solidFill>
                <a:latin typeface="+mn-lt"/>
                <a:ea typeface="+mn-ea"/>
                <a:cs typeface="+mn-cs"/>
              </a:defRPr>
            </a:lvl3pPr>
            <a:lvl4pPr marL="1371600" indent="0">
              <a:buFontTx/>
              <a:buNone/>
              <a:defRPr lang="es-ES" sz="1900" kern="1200" smtClean="0">
                <a:solidFill>
                  <a:schemeClr val="accent2"/>
                </a:solidFill>
                <a:latin typeface="+mn-lt"/>
                <a:ea typeface="+mn-ea"/>
                <a:cs typeface="+mn-cs"/>
              </a:defRPr>
            </a:lvl4pPr>
            <a:lvl5pPr marL="1828800" indent="0">
              <a:buFontTx/>
              <a:buNone/>
              <a:defRPr lang="es-ES" sz="1900" kern="1200">
                <a:solidFill>
                  <a:schemeClr val="accent2"/>
                </a:solidFill>
                <a:latin typeface="+mn-lt"/>
                <a:ea typeface="+mn-ea"/>
                <a:cs typeface="+mn-cs"/>
              </a:defRPr>
            </a:lvl5pPr>
          </a:lstStyle>
          <a:p>
            <a:pPr lvl="0"/>
            <a:r>
              <a:rPr lang="es-ES" dirty="0"/>
              <a:t>Editar los estilos de texto del patrón</a:t>
            </a:r>
          </a:p>
        </p:txBody>
      </p:sp>
      <p:sp>
        <p:nvSpPr>
          <p:cNvPr id="30" name="Rectángulo 29">
            <a:extLst>
              <a:ext uri="{FF2B5EF4-FFF2-40B4-BE49-F238E27FC236}">
                <a16:creationId xmlns:a16="http://schemas.microsoft.com/office/drawing/2014/main" id="{41AFA827-D6BB-DA4A-A66C-E6DAA314AC69}"/>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Rectángulo 30">
            <a:extLst>
              <a:ext uri="{FF2B5EF4-FFF2-40B4-BE49-F238E27FC236}">
                <a16:creationId xmlns:a16="http://schemas.microsoft.com/office/drawing/2014/main" id="{0EFAD776-41B7-F944-8AA8-734FB64DA619}"/>
              </a:ext>
            </a:extLst>
          </p:cNvPr>
          <p:cNvSpPr/>
          <p:nvPr userDrawn="1"/>
        </p:nvSpPr>
        <p:spPr>
          <a:xfrm>
            <a:off x="0" y="6575612"/>
            <a:ext cx="12192000" cy="256557"/>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_tradnl" sz="900" b="1" dirty="0">
                <a:latin typeface="Calibri" panose="020F0502020204030204" pitchFamily="34" charset="0"/>
                <a:cs typeface="Calibri" panose="020F0502020204030204" pitchFamily="34" charset="0"/>
              </a:rPr>
              <a:t>© Prof. </a:t>
            </a:r>
            <a:r>
              <a:rPr lang="es-ES" sz="900" b="1" dirty="0">
                <a:latin typeface="Calibri" panose="020F0502020204030204" pitchFamily="34" charset="0"/>
                <a:cs typeface="Calibri" panose="020F0502020204030204" pitchFamily="34" charset="0"/>
              </a:rPr>
              <a:t>Ángel Andreu PhD Eng.  All rights reserved - Derechos reservados – Prohibida la reproducción o utilización sin permiso previo del autor – </a:t>
            </a:r>
            <a:r>
              <a:rPr lang="es-ES" sz="900" b="1" dirty="0" err="1">
                <a:latin typeface="Calibri" panose="020F0502020204030204" pitchFamily="34" charset="0"/>
                <a:cs typeface="Calibri" panose="020F0502020204030204" pitchFamily="34" charset="0"/>
              </a:rPr>
              <a:t>Utilization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forbidden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without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previous</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expressed</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consent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by</a:t>
            </a:r>
            <a:r>
              <a:rPr lang="es-ES" sz="900" b="1" dirty="0">
                <a:latin typeface="Calibri" panose="020F0502020204030204" pitchFamily="34" charset="0"/>
                <a:cs typeface="Calibri" panose="020F0502020204030204" pitchFamily="34" charset="0"/>
              </a:rPr>
              <a:t> the </a:t>
            </a:r>
            <a:r>
              <a:rPr lang="es-ES" sz="900" b="1" dirty="0" err="1">
                <a:latin typeface="Calibri" panose="020F0502020204030204" pitchFamily="34" charset="0"/>
                <a:cs typeface="Calibri" panose="020F0502020204030204" pitchFamily="34" charset="0"/>
              </a:rPr>
              <a:t>author</a:t>
            </a:r>
            <a:r>
              <a:rPr lang="es-ES" sz="900" b="1" dirty="0">
                <a:latin typeface="Calibri" panose="020F0502020204030204" pitchFamily="34" charset="0"/>
                <a:cs typeface="Calibri" panose="020F0502020204030204" pitchFamily="34" charset="0"/>
              </a:rPr>
              <a:t>  </a:t>
            </a:r>
            <a:endParaRPr lang="es-ES_tradnl" sz="9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08985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2FD9B48-9588-4FF2-947F-279A03407B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p>
        </p:txBody>
      </p:sp>
      <p:sp>
        <p:nvSpPr>
          <p:cNvPr id="3" name="Marcador de texto 2">
            <a:extLst>
              <a:ext uri="{FF2B5EF4-FFF2-40B4-BE49-F238E27FC236}">
                <a16:creationId xmlns:a16="http://schemas.microsoft.com/office/drawing/2014/main" id="{E6202D82-327E-4122-B818-0A6D3A12E3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número de diapositiva 5">
            <a:extLst>
              <a:ext uri="{FF2B5EF4-FFF2-40B4-BE49-F238E27FC236}">
                <a16:creationId xmlns:a16="http://schemas.microsoft.com/office/drawing/2014/main" id="{867F839D-B1ED-4AB7-8108-239DBE382193}"/>
              </a:ext>
            </a:extLst>
          </p:cNvPr>
          <p:cNvSpPr>
            <a:spLocks noGrp="1"/>
          </p:cNvSpPr>
          <p:nvPr>
            <p:ph type="sldNum" sz="quarter" idx="4"/>
          </p:nvPr>
        </p:nvSpPr>
        <p:spPr>
          <a:xfrm>
            <a:off x="9367344" y="698697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4E805E-E9C5-4556-814C-C096ED3BEA4F}" type="slidenum">
              <a:rPr lang="es-ES" smtClean="0"/>
              <a:t>‹Nº›</a:t>
            </a:fld>
            <a:endParaRPr lang="es-ES"/>
          </a:p>
        </p:txBody>
      </p:sp>
      <p:sp>
        <p:nvSpPr>
          <p:cNvPr id="7" name="Rectángulo 6">
            <a:extLst>
              <a:ext uri="{FF2B5EF4-FFF2-40B4-BE49-F238E27FC236}">
                <a16:creationId xmlns:a16="http://schemas.microsoft.com/office/drawing/2014/main" id="{28ADCEEB-8834-EE48-944E-BFCAFA584142}"/>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CuadroTexto 4">
            <a:extLst>
              <a:ext uri="{FF2B5EF4-FFF2-40B4-BE49-F238E27FC236}">
                <a16:creationId xmlns:a16="http://schemas.microsoft.com/office/drawing/2014/main" id="{60B0D31B-FA3B-44C4-92A6-09AD8A18F940}"/>
              </a:ext>
            </a:extLst>
          </p:cNvPr>
          <p:cNvSpPr txBox="1"/>
          <p:nvPr userDrawn="1">
            <p:extLst>
              <p:ext uri="{1162E1C5-73C7-4A58-AE30-91384D911F3F}">
                <p184:classification xmlns:p184="http://schemas.microsoft.com/office/powerpoint/2018/4/main" val="ftr"/>
              </p:ext>
            </p:extLst>
          </p:nvPr>
        </p:nvSpPr>
        <p:spPr>
          <a:xfrm>
            <a:off x="0" y="6751320"/>
            <a:ext cx="350838" cy="106680"/>
          </a:xfrm>
          <a:prstGeom prst="rect">
            <a:avLst/>
          </a:prstGeom>
        </p:spPr>
        <p:txBody>
          <a:bodyPr horzOverflow="overflow" lIns="0" tIns="0" rIns="0" bIns="0">
            <a:spAutoFit/>
          </a:bodyPr>
          <a:lstStyle/>
          <a:p>
            <a:pPr algn="l"/>
            <a:r>
              <a:rPr lang="es-ES" sz="700">
                <a:solidFill>
                  <a:srgbClr val="000000"/>
                </a:solidFill>
                <a:latin typeface="Calibri" panose="020F0502020204030204" pitchFamily="34" charset="0"/>
                <a:cs typeface="Calibri" panose="020F0502020204030204" pitchFamily="34" charset="0"/>
              </a:rPr>
              <a:t>C1 Public</a:t>
            </a:r>
          </a:p>
        </p:txBody>
      </p:sp>
    </p:spTree>
    <p:extLst>
      <p:ext uri="{BB962C8B-B14F-4D97-AF65-F5344CB8AC3E}">
        <p14:creationId xmlns:p14="http://schemas.microsoft.com/office/powerpoint/2010/main" val="26195021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70" r:id="rId4"/>
    <p:sldLayoutId id="2147483661" r:id="rId5"/>
    <p:sldLayoutId id="2147483662" r:id="rId6"/>
    <p:sldLayoutId id="2147483663" r:id="rId7"/>
    <p:sldLayoutId id="2147483664" r:id="rId8"/>
    <p:sldLayoutId id="2147483672" r:id="rId9"/>
    <p:sldLayoutId id="2147483673" r:id="rId10"/>
    <p:sldLayoutId id="2147483665" r:id="rId11"/>
    <p:sldLayoutId id="2147483666" r:id="rId12"/>
    <p:sldLayoutId id="2147483674" r:id="rId13"/>
    <p:sldLayoutId id="2147483675" r:id="rId14"/>
    <p:sldLayoutId id="2147483671" r:id="rId15"/>
    <p:sldLayoutId id="2147483667" r:id="rId16"/>
    <p:sldLayoutId id="2147483668" r:id="rId17"/>
    <p:sldLayoutId id="2147483669" r:id="rId18"/>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4" userDrawn="1">
          <p15:clr>
            <a:srgbClr val="F26B43"/>
          </p15:clr>
        </p15:guide>
        <p15:guide id="3" pos="7423" userDrawn="1">
          <p15:clr>
            <a:srgbClr val="F26B43"/>
          </p15:clr>
        </p15:guide>
        <p15:guide id="4" orient="horz" pos="321" userDrawn="1">
          <p15:clr>
            <a:srgbClr val="F26B43"/>
          </p15:clr>
        </p15:guide>
        <p15:guide id="5" orient="horz" pos="403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hyperlink" Target="https://www.youtube.com/watch?v=inN8seMm7UI"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colab.research.google.co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Vídeo 3">
            <a:extLst>
              <a:ext uri="{FF2B5EF4-FFF2-40B4-BE49-F238E27FC236}">
                <a16:creationId xmlns:a16="http://schemas.microsoft.com/office/drawing/2014/main" id="{0698A624-47C2-4C56-80FF-CC686BFF53A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90" r="-1" b="-1"/>
          <a:stretch/>
        </p:blipFill>
        <p:spPr>
          <a:xfrm>
            <a:off x="1539240" y="1320713"/>
            <a:ext cx="9479280" cy="4903171"/>
          </a:xfrm>
          <a:prstGeom prst="rect">
            <a:avLst/>
          </a:prstGeom>
        </p:spPr>
      </p:pic>
      <p:sp>
        <p:nvSpPr>
          <p:cNvPr id="4" name="Título 3">
            <a:extLst>
              <a:ext uri="{FF2B5EF4-FFF2-40B4-BE49-F238E27FC236}">
                <a16:creationId xmlns:a16="http://schemas.microsoft.com/office/drawing/2014/main" id="{DD629576-AEB1-404A-B41C-254D8B5478D8}"/>
              </a:ext>
            </a:extLst>
          </p:cNvPr>
          <p:cNvSpPr>
            <a:spLocks noGrp="1"/>
          </p:cNvSpPr>
          <p:nvPr>
            <p:ph type="ctrTitle"/>
          </p:nvPr>
        </p:nvSpPr>
        <p:spPr>
          <a:xfrm>
            <a:off x="1439172" y="2933526"/>
            <a:ext cx="10075655" cy="1125394"/>
          </a:xfrm>
        </p:spPr>
        <p:txBody>
          <a:bodyPr/>
          <a:lstStyle/>
          <a:p>
            <a:pPr algn="ctr"/>
            <a:r>
              <a:rPr lang="es-ES" dirty="0"/>
              <a:t>Introducción a Python</a:t>
            </a:r>
          </a:p>
        </p:txBody>
      </p:sp>
    </p:spTree>
    <p:extLst>
      <p:ext uri="{BB962C8B-B14F-4D97-AF65-F5344CB8AC3E}">
        <p14:creationId xmlns:p14="http://schemas.microsoft.com/office/powerpoint/2010/main" val="189462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316500-5DE8-4406-8AD4-D696217989F0}"/>
              </a:ext>
            </a:extLst>
          </p:cNvPr>
          <p:cNvSpPr>
            <a:spLocks noGrp="1"/>
          </p:cNvSpPr>
          <p:nvPr>
            <p:ph type="title"/>
          </p:nvPr>
        </p:nvSpPr>
        <p:spPr>
          <a:xfrm>
            <a:off x="640079" y="640079"/>
            <a:ext cx="3402531" cy="5272242"/>
          </a:xfrm>
        </p:spPr>
        <p:txBody>
          <a:bodyPr>
            <a:normAutofit/>
          </a:bodyPr>
          <a:lstStyle/>
          <a:p>
            <a:r>
              <a:rPr lang="es-ES" cap="none" dirty="0"/>
              <a:t>Spyder</a:t>
            </a:r>
          </a:p>
        </p:txBody>
      </p:sp>
      <p:sp>
        <p:nvSpPr>
          <p:cNvPr id="3" name="Marcador de contenido 2">
            <a:extLst>
              <a:ext uri="{FF2B5EF4-FFF2-40B4-BE49-F238E27FC236}">
                <a16:creationId xmlns:a16="http://schemas.microsoft.com/office/drawing/2014/main" id="{8C69F7B4-AAD2-4583-949D-E5DC4C818022}"/>
              </a:ext>
            </a:extLst>
          </p:cNvPr>
          <p:cNvSpPr>
            <a:spLocks noGrp="1"/>
          </p:cNvSpPr>
          <p:nvPr>
            <p:ph idx="1"/>
          </p:nvPr>
        </p:nvSpPr>
        <p:spPr>
          <a:xfrm>
            <a:off x="802640" y="883918"/>
            <a:ext cx="10977880" cy="2834737"/>
          </a:xfrm>
        </p:spPr>
        <p:txBody>
          <a:bodyPr>
            <a:normAutofit/>
          </a:bodyPr>
          <a:lstStyle/>
          <a:p>
            <a:pPr>
              <a:lnSpc>
                <a:spcPct val="90000"/>
              </a:lnSpc>
            </a:pPr>
            <a:endParaRPr lang="es-ES" b="0" i="0" u="none" strike="noStrike" baseline="0" dirty="0">
              <a:latin typeface="Arial" panose="020B0604020202020204" pitchFamily="34" charset="0"/>
            </a:endParaRPr>
          </a:p>
          <a:p>
            <a:pPr>
              <a:lnSpc>
                <a:spcPct val="90000"/>
              </a:lnSpc>
            </a:pPr>
            <a:endParaRPr lang="es-ES" b="0" i="0" u="none" strike="noStrike" baseline="0" dirty="0">
              <a:latin typeface="Arial" panose="020B0604020202020204" pitchFamily="34" charset="0"/>
            </a:endParaRPr>
          </a:p>
          <a:p>
            <a:pPr marL="342900" indent="-342900" algn="just">
              <a:lnSpc>
                <a:spcPct val="90000"/>
              </a:lnSpc>
              <a:buFont typeface="Arial" panose="020B0604020202020204" pitchFamily="34" charset="0"/>
              <a:buChar char="•"/>
            </a:pPr>
            <a:r>
              <a:rPr lang="es-ES" sz="1900" b="1" i="0" u="none" strike="noStrike" baseline="0" dirty="0">
                <a:latin typeface="Arial" panose="020B0604020202020204" pitchFamily="34" charset="0"/>
              </a:rPr>
              <a:t>Editor completo</a:t>
            </a:r>
            <a:r>
              <a:rPr lang="es-ES" sz="1900" b="0" i="0" u="none" strike="noStrike" baseline="0" dirty="0">
                <a:latin typeface="Arial" panose="020B0604020202020204" pitchFamily="34" charset="0"/>
              </a:rPr>
              <a:t> de Python orientado a la programación científica / </a:t>
            </a:r>
            <a:r>
              <a:rPr lang="es-ES" sz="1900" b="0" i="0" u="none" strike="noStrike" baseline="0" dirty="0" err="1">
                <a:latin typeface="Arial" panose="020B0604020202020204" pitchFamily="34" charset="0"/>
              </a:rPr>
              <a:t>interactive</a:t>
            </a:r>
            <a:r>
              <a:rPr lang="es-ES" sz="1900" b="0" i="0" u="none" strike="noStrike" baseline="0" dirty="0">
                <a:latin typeface="Arial" panose="020B0604020202020204" pitchFamily="34" charset="0"/>
              </a:rPr>
              <a:t> (similar a R Studio o Matlab). </a:t>
            </a:r>
          </a:p>
          <a:p>
            <a:pPr algn="just">
              <a:lnSpc>
                <a:spcPct val="90000"/>
              </a:lnSpc>
            </a:pPr>
            <a:endParaRPr lang="es-ES" sz="1900" b="0" i="0" u="none" strike="noStrike" baseline="0" dirty="0">
              <a:latin typeface="Arial" panose="020B0604020202020204" pitchFamily="34" charset="0"/>
            </a:endParaRPr>
          </a:p>
          <a:p>
            <a:pPr marL="342900" indent="-342900" algn="just">
              <a:lnSpc>
                <a:spcPct val="90000"/>
              </a:lnSpc>
              <a:buFont typeface="Arial" panose="020B0604020202020204" pitchFamily="34" charset="0"/>
              <a:buChar char="•"/>
            </a:pPr>
            <a:r>
              <a:rPr lang="es-ES" sz="1900" b="0" i="0" u="none" strike="noStrike" baseline="0" dirty="0">
                <a:latin typeface="Arial" panose="020B0604020202020204" pitchFamily="34" charset="0"/>
              </a:rPr>
              <a:t>Incluye </a:t>
            </a:r>
            <a:r>
              <a:rPr lang="es-ES" sz="1900" b="1" i="0" u="none" strike="noStrike" baseline="0" dirty="0">
                <a:latin typeface="Arial" panose="020B0604020202020204" pitchFamily="34" charset="0"/>
              </a:rPr>
              <a:t>funcionalidades como resaltado y completado de código</a:t>
            </a:r>
            <a:r>
              <a:rPr lang="es-ES" sz="1900" b="0" i="0" u="none" strike="noStrike" baseline="0" dirty="0">
                <a:latin typeface="Arial" panose="020B0604020202020204" pitchFamily="34" charset="0"/>
              </a:rPr>
              <a:t>, trabajo simultáneo con diversas consolas de Python (incluso con diferentes versiones), </a:t>
            </a:r>
            <a:r>
              <a:rPr lang="es-ES" sz="1900" b="1" i="0" u="none" strike="noStrike" baseline="0" dirty="0">
                <a:latin typeface="Arial" panose="020B0604020202020204" pitchFamily="34" charset="0"/>
              </a:rPr>
              <a:t>inspección de variables </a:t>
            </a:r>
            <a:r>
              <a:rPr lang="es-ES" sz="1900" b="0" i="0" u="none" strike="noStrike" baseline="0" dirty="0">
                <a:latin typeface="Arial" panose="020B0604020202020204" pitchFamily="34" charset="0"/>
              </a:rPr>
              <a:t>en el entorno de trabajo, </a:t>
            </a:r>
            <a:r>
              <a:rPr lang="es-ES" sz="1900" b="1" i="0" u="none" strike="noStrike" baseline="0" dirty="0">
                <a:latin typeface="Arial" panose="020B0604020202020204" pitchFamily="34" charset="0"/>
              </a:rPr>
              <a:t>depuración de código, creación y gestión de proyectos</a:t>
            </a:r>
            <a:r>
              <a:rPr lang="es-ES" sz="1900" b="0" i="0" u="none" strike="noStrike" baseline="0" dirty="0">
                <a:latin typeface="Arial" panose="020B0604020202020204" pitchFamily="34" charset="0"/>
              </a:rPr>
              <a:t>... </a:t>
            </a:r>
          </a:p>
          <a:p>
            <a:pPr>
              <a:lnSpc>
                <a:spcPct val="90000"/>
              </a:lnSpc>
            </a:pPr>
            <a:endParaRPr lang="es-ES" dirty="0"/>
          </a:p>
        </p:txBody>
      </p:sp>
      <p:pic>
        <p:nvPicPr>
          <p:cNvPr id="5" name="Imagen 4">
            <a:extLst>
              <a:ext uri="{FF2B5EF4-FFF2-40B4-BE49-F238E27FC236}">
                <a16:creationId xmlns:a16="http://schemas.microsoft.com/office/drawing/2014/main" id="{6C4322DC-6C6D-4D06-BED7-024B21971A4B}"/>
              </a:ext>
            </a:extLst>
          </p:cNvPr>
          <p:cNvPicPr>
            <a:picLocks noChangeAspect="1"/>
          </p:cNvPicPr>
          <p:nvPr/>
        </p:nvPicPr>
        <p:blipFill>
          <a:blip r:embed="rId2"/>
          <a:stretch>
            <a:fillRect/>
          </a:stretch>
        </p:blipFill>
        <p:spPr>
          <a:xfrm>
            <a:off x="4260623" y="3860895"/>
            <a:ext cx="4197864" cy="2203878"/>
          </a:xfrm>
          <a:prstGeom prst="rect">
            <a:avLst/>
          </a:prstGeom>
          <a:ln w="31750" cap="sq">
            <a:solidFill>
              <a:srgbClr val="FFFFFF"/>
            </a:solidFill>
            <a:miter lim="800000"/>
          </a:ln>
        </p:spPr>
      </p:pic>
    </p:spTree>
    <p:extLst>
      <p:ext uri="{BB962C8B-B14F-4D97-AF65-F5344CB8AC3E}">
        <p14:creationId xmlns:p14="http://schemas.microsoft.com/office/powerpoint/2010/main" val="3168341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C3EAF5-F13C-49F5-A473-088082134BF8}"/>
              </a:ext>
            </a:extLst>
          </p:cNvPr>
          <p:cNvSpPr>
            <a:spLocks noGrp="1"/>
          </p:cNvSpPr>
          <p:nvPr>
            <p:ph type="title"/>
          </p:nvPr>
        </p:nvSpPr>
        <p:spPr>
          <a:xfrm>
            <a:off x="640079" y="640079"/>
            <a:ext cx="3402531" cy="5272242"/>
          </a:xfrm>
        </p:spPr>
        <p:txBody>
          <a:bodyPr>
            <a:normAutofit/>
          </a:bodyPr>
          <a:lstStyle/>
          <a:p>
            <a:r>
              <a:rPr lang="es-ES" cap="none" dirty="0"/>
              <a:t>Visual </a:t>
            </a:r>
            <a:r>
              <a:rPr lang="es-ES" cap="none" dirty="0" err="1"/>
              <a:t>studio</a:t>
            </a:r>
            <a:r>
              <a:rPr lang="es-ES" cap="none" dirty="0"/>
              <a:t> code</a:t>
            </a:r>
          </a:p>
        </p:txBody>
      </p:sp>
      <p:sp>
        <p:nvSpPr>
          <p:cNvPr id="3" name="Marcador de contenido 2">
            <a:extLst>
              <a:ext uri="{FF2B5EF4-FFF2-40B4-BE49-F238E27FC236}">
                <a16:creationId xmlns:a16="http://schemas.microsoft.com/office/drawing/2014/main" id="{976516DA-56AE-497F-AE2B-F9288CF491EB}"/>
              </a:ext>
            </a:extLst>
          </p:cNvPr>
          <p:cNvSpPr>
            <a:spLocks noGrp="1"/>
          </p:cNvSpPr>
          <p:nvPr>
            <p:ph idx="1"/>
          </p:nvPr>
        </p:nvSpPr>
        <p:spPr>
          <a:xfrm>
            <a:off x="1250592" y="1280159"/>
            <a:ext cx="10214968" cy="2834737"/>
          </a:xfrm>
        </p:spPr>
        <p:txBody>
          <a:bodyPr>
            <a:normAutofit/>
          </a:bodyPr>
          <a:lstStyle/>
          <a:p>
            <a:endParaRPr lang="es-ES" b="0" i="0" u="none" strike="noStrike" baseline="0" dirty="0">
              <a:latin typeface="Arial" panose="020B0604020202020204" pitchFamily="34" charset="0"/>
            </a:endParaRPr>
          </a:p>
          <a:p>
            <a:pPr marL="342900" indent="-342900">
              <a:buFont typeface="Arial" panose="020B0604020202020204" pitchFamily="34" charset="0"/>
              <a:buChar char="•"/>
            </a:pPr>
            <a:r>
              <a:rPr lang="es-ES" sz="1800" b="0" i="0" u="none" strike="noStrike" baseline="0" dirty="0">
                <a:latin typeface="Arial" panose="020B0604020202020204" pitchFamily="34" charset="0"/>
              </a:rPr>
              <a:t>Visual Studio Code es un entorno de programación muy usado para trabajar con diversos lenguajes de programación, que se caracteriza por ser </a:t>
            </a:r>
            <a:r>
              <a:rPr lang="es-ES" sz="1800" b="1" i="0" u="none" strike="noStrike" baseline="0" dirty="0">
                <a:latin typeface="Arial" panose="020B0604020202020204" pitchFamily="34" charset="0"/>
              </a:rPr>
              <a:t>rápido, ligero y muy fácil de utilizar</a:t>
            </a:r>
            <a:r>
              <a:rPr lang="es-ES" b="0" i="0" u="none" strike="noStrike" baseline="0" dirty="0">
                <a:latin typeface="Arial" panose="020B0604020202020204" pitchFamily="34" charset="0"/>
              </a:rPr>
              <a:t>. </a:t>
            </a:r>
          </a:p>
        </p:txBody>
      </p:sp>
      <p:pic>
        <p:nvPicPr>
          <p:cNvPr id="5" name="Imagen 4">
            <a:extLst>
              <a:ext uri="{FF2B5EF4-FFF2-40B4-BE49-F238E27FC236}">
                <a16:creationId xmlns:a16="http://schemas.microsoft.com/office/drawing/2014/main" id="{F94AFDFD-19AC-4B78-B815-A7369C31FC3F}"/>
              </a:ext>
            </a:extLst>
          </p:cNvPr>
          <p:cNvPicPr>
            <a:picLocks noChangeAspect="1"/>
          </p:cNvPicPr>
          <p:nvPr/>
        </p:nvPicPr>
        <p:blipFill>
          <a:blip r:embed="rId2"/>
          <a:stretch>
            <a:fillRect/>
          </a:stretch>
        </p:blipFill>
        <p:spPr>
          <a:xfrm>
            <a:off x="4672103" y="3686783"/>
            <a:ext cx="3735387" cy="2203878"/>
          </a:xfrm>
          <a:prstGeom prst="rect">
            <a:avLst/>
          </a:prstGeom>
          <a:ln w="31750" cap="sq">
            <a:solidFill>
              <a:srgbClr val="FFFFFF"/>
            </a:solidFill>
            <a:miter lim="800000"/>
          </a:ln>
        </p:spPr>
      </p:pic>
    </p:spTree>
    <p:extLst>
      <p:ext uri="{BB962C8B-B14F-4D97-AF65-F5344CB8AC3E}">
        <p14:creationId xmlns:p14="http://schemas.microsoft.com/office/powerpoint/2010/main" val="4220371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256862-1AA3-4B55-859D-9FBF3EC2E776}"/>
              </a:ext>
            </a:extLst>
          </p:cNvPr>
          <p:cNvSpPr>
            <a:spLocks noGrp="1"/>
          </p:cNvSpPr>
          <p:nvPr>
            <p:ph type="title"/>
          </p:nvPr>
        </p:nvSpPr>
        <p:spPr>
          <a:xfrm>
            <a:off x="640079" y="640079"/>
            <a:ext cx="3402531" cy="5272242"/>
          </a:xfrm>
        </p:spPr>
        <p:txBody>
          <a:bodyPr>
            <a:normAutofit/>
          </a:bodyPr>
          <a:lstStyle/>
          <a:p>
            <a:r>
              <a:rPr lang="es-ES" cap="none" dirty="0" err="1"/>
              <a:t>Pycharm</a:t>
            </a:r>
            <a:endParaRPr lang="es-ES" cap="none" dirty="0"/>
          </a:p>
        </p:txBody>
      </p:sp>
      <p:sp>
        <p:nvSpPr>
          <p:cNvPr id="3" name="Marcador de contenido 2">
            <a:extLst>
              <a:ext uri="{FF2B5EF4-FFF2-40B4-BE49-F238E27FC236}">
                <a16:creationId xmlns:a16="http://schemas.microsoft.com/office/drawing/2014/main" id="{6D9414BE-63A8-40BF-B99E-119B7FF99EC1}"/>
              </a:ext>
            </a:extLst>
          </p:cNvPr>
          <p:cNvSpPr>
            <a:spLocks noGrp="1"/>
          </p:cNvSpPr>
          <p:nvPr>
            <p:ph idx="1"/>
          </p:nvPr>
        </p:nvSpPr>
        <p:spPr>
          <a:xfrm>
            <a:off x="441960" y="1376679"/>
            <a:ext cx="11182203" cy="2834737"/>
          </a:xfrm>
        </p:spPr>
        <p:txBody>
          <a:bodyPr>
            <a:normAutofit/>
          </a:bodyPr>
          <a:lstStyle/>
          <a:p>
            <a:pPr marL="342900" indent="-342900" algn="just">
              <a:buFont typeface="Arial" panose="020B0604020202020204" pitchFamily="34" charset="0"/>
              <a:buChar char="•"/>
            </a:pPr>
            <a:r>
              <a:rPr lang="es-ES" sz="1800" b="1" i="0" dirty="0" err="1">
                <a:effectLst/>
                <a:latin typeface="Arial" panose="020B0604020202020204" pitchFamily="34" charset="0"/>
                <a:cs typeface="Arial" panose="020B0604020202020204" pitchFamily="34" charset="0"/>
              </a:rPr>
              <a:t>PyCharm</a:t>
            </a:r>
            <a:r>
              <a:rPr lang="es-ES" sz="1800" b="1" i="0" dirty="0">
                <a:effectLst/>
                <a:latin typeface="Arial" panose="020B0604020202020204" pitchFamily="34" charset="0"/>
                <a:cs typeface="Arial" panose="020B0604020202020204" pitchFamily="34" charset="0"/>
              </a:rPr>
              <a:t> </a:t>
            </a:r>
            <a:r>
              <a:rPr lang="es-ES" sz="1800" i="0" dirty="0">
                <a:effectLst/>
                <a:latin typeface="Arial" panose="020B0604020202020204" pitchFamily="34" charset="0"/>
                <a:cs typeface="Arial" panose="020B0604020202020204" pitchFamily="34" charset="0"/>
              </a:rPr>
              <a:t>es</a:t>
            </a:r>
            <a:r>
              <a:rPr lang="es-ES" sz="1800" b="0" i="0" dirty="0">
                <a:effectLst/>
                <a:latin typeface="Arial" panose="020B0604020202020204" pitchFamily="34" charset="0"/>
                <a:cs typeface="Arial" panose="020B0604020202020204" pitchFamily="34" charset="0"/>
              </a:rPr>
              <a:t> un IDE o entorno de desarrollo utilizado para desarrollar en el lenguaje de programación Python.</a:t>
            </a:r>
          </a:p>
          <a:p>
            <a:pPr algn="just"/>
            <a:endParaRPr lang="es-ES" sz="1800" b="0" i="0" dirty="0">
              <a:effectLst/>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1800" b="0" i="0" dirty="0">
                <a:effectLst/>
                <a:latin typeface="Arial" panose="020B0604020202020204" pitchFamily="34" charset="0"/>
                <a:cs typeface="Arial" panose="020B0604020202020204" pitchFamily="34" charset="0"/>
              </a:rPr>
              <a:t>Proporciona </a:t>
            </a:r>
            <a:r>
              <a:rPr lang="es-ES" sz="1800" b="1" i="0" dirty="0">
                <a:effectLst/>
                <a:latin typeface="Arial" panose="020B0604020202020204" pitchFamily="34" charset="0"/>
                <a:cs typeface="Arial" panose="020B0604020202020204" pitchFamily="34" charset="0"/>
              </a:rPr>
              <a:t>análisis de código</a:t>
            </a:r>
            <a:r>
              <a:rPr lang="es-ES" sz="1800" b="0" i="0" dirty="0">
                <a:effectLst/>
                <a:latin typeface="Arial" panose="020B0604020202020204" pitchFamily="34" charset="0"/>
                <a:cs typeface="Arial" panose="020B0604020202020204" pitchFamily="34" charset="0"/>
              </a:rPr>
              <a:t>, </a:t>
            </a:r>
            <a:r>
              <a:rPr lang="es-ES" sz="1800" b="1" i="0" dirty="0">
                <a:effectLst/>
                <a:latin typeface="Arial" panose="020B0604020202020204" pitchFamily="34" charset="0"/>
                <a:cs typeface="Arial" panose="020B0604020202020204" pitchFamily="34" charset="0"/>
              </a:rPr>
              <a:t>depuración gráfica</a:t>
            </a:r>
            <a:r>
              <a:rPr lang="es-ES" sz="1800" b="0" i="0" dirty="0">
                <a:effectLst/>
                <a:latin typeface="Arial" panose="020B0604020202020204" pitchFamily="34" charset="0"/>
                <a:cs typeface="Arial" panose="020B0604020202020204" pitchFamily="34" charset="0"/>
              </a:rPr>
              <a:t>, </a:t>
            </a:r>
            <a:r>
              <a:rPr lang="es-ES" sz="1800" b="1" i="0" dirty="0">
                <a:effectLst/>
                <a:latin typeface="Arial" panose="020B0604020202020204" pitchFamily="34" charset="0"/>
                <a:cs typeface="Arial" panose="020B0604020202020204" pitchFamily="34" charset="0"/>
              </a:rPr>
              <a:t>soporte para el desarrollo web con Django</a:t>
            </a:r>
            <a:r>
              <a:rPr lang="es-ES" sz="1800" b="0" i="0" dirty="0">
                <a:effectLst/>
                <a:latin typeface="Arial" panose="020B0604020202020204" pitchFamily="34" charset="0"/>
                <a:cs typeface="Arial" panose="020B0604020202020204" pitchFamily="34" charset="0"/>
              </a:rPr>
              <a:t>, entre otras características.</a:t>
            </a:r>
          </a:p>
          <a:p>
            <a:pPr algn="just"/>
            <a:endParaRPr lang="es-ES" sz="1800" b="0" i="0" dirty="0">
              <a:effectLst/>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1800" b="0" i="0" dirty="0">
                <a:effectLst/>
                <a:latin typeface="Arial" panose="020B0604020202020204" pitchFamily="34" charset="0"/>
                <a:cs typeface="Arial" panose="020B0604020202020204" pitchFamily="34" charset="0"/>
              </a:rPr>
              <a:t> </a:t>
            </a:r>
            <a:r>
              <a:rPr lang="es-ES" sz="1800" b="0" i="0" dirty="0" err="1">
                <a:effectLst/>
                <a:latin typeface="Arial" panose="020B0604020202020204" pitchFamily="34" charset="0"/>
                <a:cs typeface="Arial" panose="020B0604020202020204" pitchFamily="34" charset="0"/>
              </a:rPr>
              <a:t>PyCharm</a:t>
            </a:r>
            <a:r>
              <a:rPr lang="es-ES" sz="1800" b="0" i="0" dirty="0">
                <a:effectLst/>
                <a:latin typeface="Arial" panose="020B0604020202020204" pitchFamily="34" charset="0"/>
                <a:cs typeface="Arial" panose="020B0604020202020204" pitchFamily="34" charset="0"/>
              </a:rPr>
              <a:t> es desarrollado por la empresa </a:t>
            </a:r>
            <a:r>
              <a:rPr lang="es-ES" sz="1800" b="0" i="0" dirty="0" err="1">
                <a:effectLst/>
                <a:latin typeface="Arial" panose="020B0604020202020204" pitchFamily="34" charset="0"/>
                <a:cs typeface="Arial" panose="020B0604020202020204" pitchFamily="34" charset="0"/>
              </a:rPr>
              <a:t>JetBrains</a:t>
            </a:r>
            <a:r>
              <a:rPr lang="es-ES" sz="1800" b="0" i="0" dirty="0">
                <a:effectLst/>
                <a:latin typeface="Arial" panose="020B0604020202020204" pitchFamily="34" charset="0"/>
                <a:cs typeface="Arial" panose="020B0604020202020204" pitchFamily="34" charset="0"/>
              </a:rPr>
              <a:t> y debido a la naturaleza de sus licencias tiene </a:t>
            </a:r>
            <a:r>
              <a:rPr lang="es-ES" sz="1800" b="1" i="0" dirty="0">
                <a:effectLst/>
                <a:latin typeface="Arial" panose="020B0604020202020204" pitchFamily="34" charset="0"/>
                <a:cs typeface="Arial" panose="020B0604020202020204" pitchFamily="34" charset="0"/>
              </a:rPr>
              <a:t>dos versiones</a:t>
            </a:r>
            <a:r>
              <a:rPr lang="es-ES" sz="1800" b="0" i="0" dirty="0">
                <a:effectLst/>
                <a:latin typeface="Arial" panose="020B0604020202020204" pitchFamily="34" charset="0"/>
                <a:cs typeface="Arial" panose="020B0604020202020204" pitchFamily="34" charset="0"/>
              </a:rPr>
              <a:t>, la </a:t>
            </a:r>
            <a:r>
              <a:rPr lang="es-ES" sz="1800" b="0" i="0" dirty="0" err="1">
                <a:effectLst/>
                <a:latin typeface="Arial" panose="020B0604020202020204" pitchFamily="34" charset="0"/>
                <a:cs typeface="Arial" panose="020B0604020202020204" pitchFamily="34" charset="0"/>
              </a:rPr>
              <a:t>Community</a:t>
            </a:r>
            <a:r>
              <a:rPr lang="es-ES" sz="1800" b="0" i="0" dirty="0">
                <a:effectLst/>
                <a:latin typeface="Arial" panose="020B0604020202020204" pitchFamily="34" charset="0"/>
                <a:cs typeface="Arial" panose="020B0604020202020204" pitchFamily="34" charset="0"/>
              </a:rPr>
              <a:t> que es </a:t>
            </a:r>
            <a:r>
              <a:rPr lang="es-ES" sz="1800" b="1" i="0" dirty="0">
                <a:effectLst/>
                <a:latin typeface="Arial" panose="020B0604020202020204" pitchFamily="34" charset="0"/>
                <a:cs typeface="Arial" panose="020B0604020202020204" pitchFamily="34" charset="0"/>
              </a:rPr>
              <a:t>gratuita</a:t>
            </a:r>
            <a:r>
              <a:rPr lang="es-ES" sz="1800" b="0" i="0" dirty="0">
                <a:effectLst/>
                <a:latin typeface="Arial" panose="020B0604020202020204" pitchFamily="34" charset="0"/>
                <a:cs typeface="Arial" panose="020B0604020202020204" pitchFamily="34" charset="0"/>
              </a:rPr>
              <a:t> y orientada a la educación </a:t>
            </a:r>
            <a:r>
              <a:rPr lang="es-ES" sz="1800" b="1" i="0" dirty="0">
                <a:effectLst/>
                <a:latin typeface="Arial" panose="020B0604020202020204" pitchFamily="34" charset="0"/>
                <a:cs typeface="Arial" panose="020B0604020202020204" pitchFamily="34" charset="0"/>
              </a:rPr>
              <a:t>y</a:t>
            </a:r>
            <a:r>
              <a:rPr lang="es-ES" sz="1800" b="0" i="0" dirty="0">
                <a:effectLst/>
                <a:latin typeface="Arial" panose="020B0604020202020204" pitchFamily="34" charset="0"/>
                <a:cs typeface="Arial" panose="020B0604020202020204" pitchFamily="34" charset="0"/>
              </a:rPr>
              <a:t> al </a:t>
            </a:r>
            <a:r>
              <a:rPr lang="es-ES" sz="1800" b="1" i="0" dirty="0">
                <a:effectLst/>
                <a:latin typeface="Arial" panose="020B0604020202020204" pitchFamily="34" charset="0"/>
                <a:cs typeface="Arial" panose="020B0604020202020204" pitchFamily="34" charset="0"/>
              </a:rPr>
              <a:t>desarrollo puro en Python</a:t>
            </a:r>
            <a:r>
              <a:rPr lang="es-ES" sz="1800" b="0" i="0" dirty="0">
                <a:effectLst/>
                <a:latin typeface="Arial" panose="020B0604020202020204" pitchFamily="34" charset="0"/>
                <a:cs typeface="Arial" panose="020B0604020202020204" pitchFamily="34" charset="0"/>
              </a:rPr>
              <a:t> y la </a:t>
            </a:r>
            <a:r>
              <a:rPr lang="es-ES" sz="1800" b="1" i="0" dirty="0">
                <a:effectLst/>
                <a:latin typeface="Arial" panose="020B0604020202020204" pitchFamily="34" charset="0"/>
                <a:cs typeface="Arial" panose="020B0604020202020204" pitchFamily="34" charset="0"/>
              </a:rPr>
              <a:t>Professional</a:t>
            </a:r>
            <a:r>
              <a:rPr lang="es-ES" sz="1800" b="0" i="0" dirty="0">
                <a:effectLst/>
                <a:latin typeface="Arial" panose="020B0604020202020204" pitchFamily="34" charset="0"/>
                <a:cs typeface="Arial" panose="020B0604020202020204" pitchFamily="34" charset="0"/>
              </a:rPr>
              <a:t>, que </a:t>
            </a:r>
            <a:r>
              <a:rPr lang="es-ES" sz="1800" b="1" i="0" dirty="0">
                <a:effectLst/>
                <a:latin typeface="Arial" panose="020B0604020202020204" pitchFamily="34" charset="0"/>
                <a:cs typeface="Arial" panose="020B0604020202020204" pitchFamily="34" charset="0"/>
              </a:rPr>
              <a:t>incluye más características como el soporte a desarrollo web </a:t>
            </a:r>
            <a:r>
              <a:rPr lang="es-ES" sz="1800" b="0" i="0" dirty="0">
                <a:effectLst/>
                <a:latin typeface="Arial" panose="020B0604020202020204" pitchFamily="34" charset="0"/>
                <a:cs typeface="Arial" panose="020B0604020202020204" pitchFamily="34" charset="0"/>
              </a:rPr>
              <a:t>con varios precios.</a:t>
            </a:r>
            <a:endParaRPr lang="es-ES" sz="18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E8B29D27-B518-4201-AB30-D10714C7E86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63543" y="4458943"/>
            <a:ext cx="4025347" cy="2203878"/>
          </a:xfrm>
          <a:prstGeom prst="rect">
            <a:avLst/>
          </a:prstGeom>
          <a:noFill/>
          <a:ln w="31750" cap="sq">
            <a:solidFill>
              <a:srgbClr val="FFFFFF"/>
            </a:soli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942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C84692-F1C0-4D22-9972-452C64D17A58}"/>
              </a:ext>
            </a:extLst>
          </p:cNvPr>
          <p:cNvSpPr>
            <a:spLocks noGrp="1"/>
          </p:cNvSpPr>
          <p:nvPr>
            <p:ph type="title"/>
          </p:nvPr>
        </p:nvSpPr>
        <p:spPr/>
        <p:txBody>
          <a:bodyPr/>
          <a:lstStyle/>
          <a:p>
            <a:r>
              <a:rPr lang="es-ES" dirty="0" err="1"/>
              <a:t>Frameworks</a:t>
            </a:r>
            <a:r>
              <a:rPr lang="es-ES" dirty="0"/>
              <a:t> de distribución</a:t>
            </a:r>
          </a:p>
        </p:txBody>
      </p:sp>
    </p:spTree>
    <p:extLst>
      <p:ext uri="{BB962C8B-B14F-4D97-AF65-F5344CB8AC3E}">
        <p14:creationId xmlns:p14="http://schemas.microsoft.com/office/powerpoint/2010/main" val="22057756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115107-5DA3-4397-A1DA-67705DAE1EC2}"/>
              </a:ext>
            </a:extLst>
          </p:cNvPr>
          <p:cNvSpPr>
            <a:spLocks noGrp="1"/>
          </p:cNvSpPr>
          <p:nvPr>
            <p:ph type="title"/>
          </p:nvPr>
        </p:nvSpPr>
        <p:spPr>
          <a:xfrm>
            <a:off x="643467" y="2681103"/>
            <a:ext cx="3363974" cy="1495794"/>
          </a:xfrm>
          <a:noFill/>
          <a:ln w="31750" cap="sq">
            <a:solidFill>
              <a:srgbClr val="FFFFFF"/>
            </a:solidFill>
            <a:miter lim="800000"/>
          </a:ln>
          <a:effectLst>
            <a:glow rad="152400">
              <a:schemeClr val="bg1">
                <a:alpha val="13000"/>
              </a:schemeClr>
            </a:glow>
          </a:effectLst>
        </p:spPr>
        <p:txBody>
          <a:bodyPr vert="horz" wrap="square" lIns="182880" tIns="182880" rIns="182880" bIns="182880" rtlCol="0" anchor="ctr">
            <a:normAutofit/>
          </a:bodyPr>
          <a:lstStyle/>
          <a:p>
            <a:pPr rtl="0"/>
            <a:r>
              <a:rPr lang="es-ES" dirty="0" err="1">
                <a:solidFill>
                  <a:srgbClr val="FFFFFF"/>
                </a:solidFill>
              </a:rPr>
              <a:t>Frameworks</a:t>
            </a:r>
            <a:r>
              <a:rPr lang="es-ES" dirty="0">
                <a:solidFill>
                  <a:srgbClr val="FFFFFF"/>
                </a:solidFill>
              </a:rPr>
              <a:t> de distribución</a:t>
            </a:r>
          </a:p>
        </p:txBody>
      </p:sp>
      <p:sp>
        <p:nvSpPr>
          <p:cNvPr id="3" name="CuadroTexto 2">
            <a:extLst>
              <a:ext uri="{FF2B5EF4-FFF2-40B4-BE49-F238E27FC236}">
                <a16:creationId xmlns:a16="http://schemas.microsoft.com/office/drawing/2014/main" id="{E1CDDFB3-2A02-4DD6-BB55-DB2977AC1832}"/>
              </a:ext>
            </a:extLst>
          </p:cNvPr>
          <p:cNvSpPr txBox="1"/>
          <p:nvPr/>
        </p:nvSpPr>
        <p:spPr>
          <a:xfrm>
            <a:off x="1285240" y="1205786"/>
            <a:ext cx="9357360" cy="3970318"/>
          </a:xfrm>
          <a:prstGeom prst="rect">
            <a:avLst/>
          </a:prstGeom>
          <a:noFill/>
        </p:spPr>
        <p:txBody>
          <a:bodyPr wrap="square" rtlCol="0">
            <a:spAutoFit/>
          </a:bodyPr>
          <a:lstStyle/>
          <a:p>
            <a:pPr algn="l"/>
            <a:endParaRPr lang="es-ES" sz="1800" b="0" i="0" u="none" strike="noStrike" baseline="0" dirty="0">
              <a:solidFill>
                <a:srgbClr val="000000"/>
              </a:solidFill>
              <a:latin typeface="Arial" panose="020B0604020202020204" pitchFamily="34" charset="0"/>
            </a:endParaRPr>
          </a:p>
          <a:p>
            <a:endParaRPr lang="es-ES" sz="1800" b="0" i="0" u="none" strike="noStrike" baseline="0" dirty="0">
              <a:latin typeface="Arial" panose="020B0604020202020204" pitchFamily="34" charset="0"/>
            </a:endParaRPr>
          </a:p>
          <a:p>
            <a:pPr marL="285750" indent="-285750" algn="just">
              <a:buFont typeface="Arial" panose="020B0604020202020204" pitchFamily="34" charset="0"/>
              <a:buChar char="•"/>
            </a:pPr>
            <a:r>
              <a:rPr lang="es-ES" sz="1800" b="1" i="0" u="none" strike="noStrike" baseline="0" dirty="0">
                <a:latin typeface="Arial" panose="020B0604020202020204" pitchFamily="34" charset="0"/>
              </a:rPr>
              <a:t>Python</a:t>
            </a:r>
            <a:r>
              <a:rPr lang="es-ES" sz="1800" b="0" i="0" u="none" strike="noStrike" baseline="0" dirty="0">
                <a:latin typeface="Arial" panose="020B0604020202020204" pitchFamily="34" charset="0"/>
              </a:rPr>
              <a:t> puede descargarse e </a:t>
            </a:r>
            <a:r>
              <a:rPr lang="es-ES" sz="1800" b="1" i="0" u="none" strike="noStrike" baseline="0" dirty="0">
                <a:latin typeface="Arial" panose="020B0604020202020204" pitchFamily="34" charset="0"/>
              </a:rPr>
              <a:t>instalarse</a:t>
            </a:r>
            <a:r>
              <a:rPr lang="es-ES" sz="1800" b="0" i="0" u="none" strike="noStrike" baseline="0" dirty="0">
                <a:latin typeface="Arial" panose="020B0604020202020204" pitchFamily="34" charset="0"/>
              </a:rPr>
              <a:t> a partir de </a:t>
            </a:r>
            <a:r>
              <a:rPr lang="es-ES" sz="1800" b="1" i="0" u="none" strike="noStrike" baseline="0" dirty="0">
                <a:latin typeface="Arial" panose="020B0604020202020204" pitchFamily="34" charset="0"/>
              </a:rPr>
              <a:t>su </a:t>
            </a:r>
            <a:r>
              <a:rPr lang="es-ES" sz="1800" b="1" i="0" u="none" strike="noStrike" baseline="0" dirty="0" err="1">
                <a:latin typeface="Arial" panose="020B0604020202020204" pitchFamily="34" charset="0"/>
              </a:rPr>
              <a:t>core</a:t>
            </a:r>
            <a:r>
              <a:rPr lang="es-ES" sz="1800" b="0" i="0" u="none" strike="noStrike" baseline="0" dirty="0">
                <a:latin typeface="Arial" panose="020B0604020202020204" pitchFamily="34" charset="0"/>
              </a:rPr>
              <a:t> e incluir </a:t>
            </a:r>
            <a:r>
              <a:rPr lang="es-ES" sz="1800" b="1" i="0" u="none" strike="noStrike" baseline="0" dirty="0">
                <a:latin typeface="Arial" panose="020B0604020202020204" pitchFamily="34" charset="0"/>
              </a:rPr>
              <a:t>a posteriori los módulos </a:t>
            </a:r>
            <a:r>
              <a:rPr lang="es-ES" sz="1800" b="0" i="0" u="none" strike="noStrike" baseline="0" dirty="0">
                <a:latin typeface="Arial" panose="020B0604020202020204" pitchFamily="34" charset="0"/>
              </a:rPr>
              <a:t>que se quieran ir utilizando. </a:t>
            </a:r>
          </a:p>
          <a:p>
            <a:pPr marL="285750" indent="-285750" algn="just">
              <a:buFont typeface="Arial" panose="020B0604020202020204" pitchFamily="34" charset="0"/>
              <a:buChar char="•"/>
            </a:pPr>
            <a:endParaRPr lang="es-ES" sz="1800" b="0" i="0" u="none" strike="noStrike" baseline="0" dirty="0">
              <a:latin typeface="Arial" panose="020B0604020202020204" pitchFamily="34" charset="0"/>
            </a:endParaRPr>
          </a:p>
          <a:p>
            <a:pPr marL="285750" indent="-285750" algn="just">
              <a:buFont typeface="Arial" panose="020B0604020202020204" pitchFamily="34" charset="0"/>
              <a:buChar char="•"/>
            </a:pPr>
            <a:r>
              <a:rPr lang="es-ES" sz="1800" b="0" i="0" u="none" strike="noStrike" baseline="0" dirty="0">
                <a:latin typeface="Arial" panose="020B0604020202020204" pitchFamily="34" charset="0"/>
              </a:rPr>
              <a:t>Pero </a:t>
            </a:r>
            <a:r>
              <a:rPr lang="es-ES" sz="1800" b="1" i="0" u="none" strike="noStrike" baseline="0" dirty="0">
                <a:latin typeface="Arial" panose="020B0604020202020204" pitchFamily="34" charset="0"/>
              </a:rPr>
              <a:t>también existen diferentes distribuciones </a:t>
            </a:r>
            <a:r>
              <a:rPr lang="es-ES" sz="1800" b="0" i="0" u="none" strike="noStrike" baseline="0" dirty="0">
                <a:latin typeface="Arial" panose="020B0604020202020204" pitchFamily="34" charset="0"/>
              </a:rPr>
              <a:t>que “</a:t>
            </a:r>
            <a:r>
              <a:rPr lang="es-ES" sz="1800" b="1" i="0" u="none" strike="noStrike" baseline="0" dirty="0">
                <a:latin typeface="Arial" panose="020B0604020202020204" pitchFamily="34" charset="0"/>
              </a:rPr>
              <a:t>empaquetan</a:t>
            </a:r>
            <a:r>
              <a:rPr lang="es-ES" sz="1800" b="0" i="0" u="none" strike="noStrike" baseline="0" dirty="0">
                <a:latin typeface="Arial" panose="020B0604020202020204" pitchFamily="34" charset="0"/>
              </a:rPr>
              <a:t>” tanto el </a:t>
            </a:r>
            <a:r>
              <a:rPr lang="es-ES" sz="1800" b="1" i="0" u="none" strike="noStrike" baseline="0" dirty="0" err="1">
                <a:latin typeface="Arial" panose="020B0604020202020204" pitchFamily="34" charset="0"/>
              </a:rPr>
              <a:t>core</a:t>
            </a:r>
            <a:r>
              <a:rPr lang="es-ES" sz="1800" b="1" i="0" u="none" strike="noStrike" baseline="0" dirty="0">
                <a:latin typeface="Arial" panose="020B0604020202020204" pitchFamily="34" charset="0"/>
              </a:rPr>
              <a:t> como algunos de los módulos más típicos</a:t>
            </a:r>
            <a:r>
              <a:rPr lang="es-ES" sz="1800" b="0" i="0" u="none" strike="noStrike" baseline="0" dirty="0">
                <a:latin typeface="Arial" panose="020B0604020202020204" pitchFamily="34" charset="0"/>
              </a:rPr>
              <a:t>, entornos de programación y otras utilidades. </a:t>
            </a:r>
          </a:p>
          <a:p>
            <a:pPr algn="just"/>
            <a:endParaRPr lang="es-ES" sz="1800" b="0" i="0" u="none" strike="noStrike" baseline="0" dirty="0">
              <a:latin typeface="Arial" panose="020B0604020202020204" pitchFamily="34" charset="0"/>
            </a:endParaRPr>
          </a:p>
          <a:p>
            <a:pPr marL="285750" indent="-285750" algn="just">
              <a:buFont typeface="Arial" panose="020B0604020202020204" pitchFamily="34" charset="0"/>
              <a:buChar char="•"/>
            </a:pPr>
            <a:r>
              <a:rPr lang="es-ES" sz="1800" b="0" i="0" u="none" strike="noStrike" baseline="0" dirty="0">
                <a:latin typeface="Arial" panose="020B0604020202020204" pitchFamily="34" charset="0"/>
              </a:rPr>
              <a:t>Esto facilita enormemente la puesta en marcha de una nueva máquina como entorno de trabajo. </a:t>
            </a:r>
          </a:p>
          <a:p>
            <a:pPr marL="285750" indent="-285750" algn="just">
              <a:buFont typeface="Arial" panose="020B0604020202020204" pitchFamily="34" charset="0"/>
              <a:buChar char="•"/>
            </a:pPr>
            <a:endParaRPr lang="es-ES" dirty="0">
              <a:latin typeface="Arial" panose="020B0604020202020204" pitchFamily="34" charset="0"/>
            </a:endParaRPr>
          </a:p>
          <a:p>
            <a:pPr marL="285750" indent="-285750" algn="just">
              <a:buFont typeface="Arial" panose="020B0604020202020204" pitchFamily="34" charset="0"/>
              <a:buChar char="•"/>
            </a:pPr>
            <a:r>
              <a:rPr lang="es-ES" sz="1800" b="0" i="0" u="none" strike="noStrike" baseline="0" dirty="0">
                <a:latin typeface="Arial" panose="020B0604020202020204" pitchFamily="34" charset="0"/>
              </a:rPr>
              <a:t>Los </a:t>
            </a:r>
            <a:r>
              <a:rPr lang="es-ES" sz="1800" b="1" i="0" u="none" strike="noStrike" baseline="0" dirty="0">
                <a:latin typeface="Arial" panose="020B0604020202020204" pitchFamily="34" charset="0"/>
              </a:rPr>
              <a:t>entornos de distribución también se encargan de mantener al día las últimas versiones </a:t>
            </a:r>
            <a:r>
              <a:rPr lang="es-ES" sz="1800" b="0" i="0" u="none" strike="noStrike" baseline="0" dirty="0">
                <a:latin typeface="Arial" panose="020B0604020202020204" pitchFamily="34" charset="0"/>
              </a:rPr>
              <a:t>de cada paquete.</a:t>
            </a:r>
          </a:p>
        </p:txBody>
      </p:sp>
    </p:spTree>
    <p:extLst>
      <p:ext uri="{BB962C8B-B14F-4D97-AF65-F5344CB8AC3E}">
        <p14:creationId xmlns:p14="http://schemas.microsoft.com/office/powerpoint/2010/main" val="2046817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72F118AB-8A9D-497E-AACF-7562257D6991}"/>
              </a:ext>
            </a:extLst>
          </p:cNvPr>
          <p:cNvPicPr>
            <a:picLocks noChangeAspect="1"/>
          </p:cNvPicPr>
          <p:nvPr/>
        </p:nvPicPr>
        <p:blipFill>
          <a:blip r:embed="rId2"/>
          <a:stretch>
            <a:fillRect/>
          </a:stretch>
        </p:blipFill>
        <p:spPr>
          <a:xfrm>
            <a:off x="1143979" y="1370256"/>
            <a:ext cx="6227064" cy="4125430"/>
          </a:xfrm>
          <a:prstGeom prst="rect">
            <a:avLst/>
          </a:prstGeom>
        </p:spPr>
      </p:pic>
      <p:sp>
        <p:nvSpPr>
          <p:cNvPr id="3" name="Marcador de contenido 2">
            <a:extLst>
              <a:ext uri="{FF2B5EF4-FFF2-40B4-BE49-F238E27FC236}">
                <a16:creationId xmlns:a16="http://schemas.microsoft.com/office/drawing/2014/main" id="{8EF8D99F-ED86-4DCE-9E04-AB6711FDCC88}"/>
              </a:ext>
            </a:extLst>
          </p:cNvPr>
          <p:cNvSpPr>
            <a:spLocks noGrp="1"/>
          </p:cNvSpPr>
          <p:nvPr>
            <p:ph idx="1"/>
          </p:nvPr>
        </p:nvSpPr>
        <p:spPr>
          <a:xfrm>
            <a:off x="6156960" y="1672688"/>
            <a:ext cx="5843271" cy="2832100"/>
          </a:xfrm>
        </p:spPr>
        <p:txBody>
          <a:bodyPr>
            <a:normAutofit/>
          </a:bodyPr>
          <a:lstStyle/>
          <a:p>
            <a:pPr marL="342900" indent="-342900" algn="just">
              <a:buFont typeface="Arial" panose="020B0604020202020204" pitchFamily="34" charset="0"/>
              <a:buChar char="•"/>
            </a:pPr>
            <a:r>
              <a:rPr lang="es-ES" sz="1800" b="0" i="0" u="none" strike="noStrike" baseline="0" dirty="0">
                <a:latin typeface="Arial" panose="020B0604020202020204" pitchFamily="34" charset="0"/>
              </a:rPr>
              <a:t>Se trata de la </a:t>
            </a:r>
            <a:r>
              <a:rPr lang="es-ES" sz="1800" b="1" i="0" u="none" strike="noStrike" baseline="0" dirty="0">
                <a:latin typeface="Arial" panose="020B0604020202020204" pitchFamily="34" charset="0"/>
              </a:rPr>
              <a:t>distribución de Python más extendida </a:t>
            </a:r>
            <a:r>
              <a:rPr lang="es-ES" sz="1800" b="0" i="0" u="none" strike="noStrike" baseline="0" dirty="0">
                <a:latin typeface="Arial" panose="020B0604020202020204" pitchFamily="34" charset="0"/>
              </a:rPr>
              <a:t>y reconocida de las existentes. </a:t>
            </a:r>
          </a:p>
          <a:p>
            <a:pPr algn="just"/>
            <a:endParaRPr lang="es-ES" sz="1800" b="0" i="0" u="none" strike="noStrike" baseline="0" dirty="0">
              <a:latin typeface="Arial" panose="020B0604020202020204" pitchFamily="34" charset="0"/>
            </a:endParaRPr>
          </a:p>
          <a:p>
            <a:pPr marL="342900" indent="-342900" algn="just">
              <a:buFont typeface="Arial" panose="020B0604020202020204" pitchFamily="34" charset="0"/>
              <a:buChar char="•"/>
            </a:pPr>
            <a:r>
              <a:rPr lang="es-ES" sz="1800" b="0" i="0" u="none" strike="noStrike" baseline="0" dirty="0">
                <a:latin typeface="Arial" panose="020B0604020202020204" pitchFamily="34" charset="0"/>
              </a:rPr>
              <a:t>Incluye </a:t>
            </a:r>
            <a:r>
              <a:rPr lang="es-ES" sz="1800" b="1" i="0" u="none" strike="noStrike" baseline="0" dirty="0">
                <a:latin typeface="Arial" panose="020B0604020202020204" pitchFamily="34" charset="0"/>
              </a:rPr>
              <a:t>más de 300 módulos preinstalados </a:t>
            </a:r>
            <a:r>
              <a:rPr lang="es-ES" sz="1800" b="0" i="0" u="none" strike="noStrike" baseline="0" dirty="0">
                <a:latin typeface="Arial" panose="020B0604020202020204" pitchFamily="34" charset="0"/>
              </a:rPr>
              <a:t>desde análisis de datos, hasta de desarrollo web pasando por librerías matemáticas… </a:t>
            </a:r>
          </a:p>
          <a:p>
            <a:endParaRPr lang="es-ES" b="0" i="0" u="none" strike="noStrike" baseline="0" dirty="0">
              <a:latin typeface="Arial" panose="020B0604020202020204" pitchFamily="34" charset="0"/>
            </a:endParaRPr>
          </a:p>
        </p:txBody>
      </p:sp>
      <p:sp>
        <p:nvSpPr>
          <p:cNvPr id="5" name="CuadroTexto 4">
            <a:extLst>
              <a:ext uri="{FF2B5EF4-FFF2-40B4-BE49-F238E27FC236}">
                <a16:creationId xmlns:a16="http://schemas.microsoft.com/office/drawing/2014/main" id="{7D185D55-80FA-42D1-927C-B4CD15E96E65}"/>
              </a:ext>
            </a:extLst>
          </p:cNvPr>
          <p:cNvSpPr txBox="1"/>
          <p:nvPr/>
        </p:nvSpPr>
        <p:spPr>
          <a:xfrm>
            <a:off x="1043041" y="4973460"/>
            <a:ext cx="6123398" cy="369332"/>
          </a:xfrm>
          <a:prstGeom prst="rect">
            <a:avLst/>
          </a:prstGeom>
          <a:noFill/>
        </p:spPr>
        <p:txBody>
          <a:bodyPr wrap="square">
            <a:spAutoFit/>
          </a:bodyPr>
          <a:lstStyle/>
          <a:p>
            <a:pPr marL="0" indent="0" algn="ctr">
              <a:spcAft>
                <a:spcPts val="600"/>
              </a:spcAft>
              <a:buNone/>
            </a:pPr>
            <a:r>
              <a:rPr lang="es-ES" b="0" i="0" u="none" strike="noStrike" baseline="0" dirty="0">
                <a:latin typeface="Arial" panose="020B0604020202020204" pitchFamily="34" charset="0"/>
              </a:rPr>
              <a:t>https://store.continuum.io/cshop/anaconda/ </a:t>
            </a:r>
            <a:endParaRPr lang="es-ES" dirty="0"/>
          </a:p>
        </p:txBody>
      </p:sp>
    </p:spTree>
    <p:extLst>
      <p:ext uri="{BB962C8B-B14F-4D97-AF65-F5344CB8AC3E}">
        <p14:creationId xmlns:p14="http://schemas.microsoft.com/office/powerpoint/2010/main" val="30148656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C84692-F1C0-4D22-9972-452C64D17A58}"/>
              </a:ext>
            </a:extLst>
          </p:cNvPr>
          <p:cNvSpPr>
            <a:spLocks noGrp="1"/>
          </p:cNvSpPr>
          <p:nvPr>
            <p:ph type="title"/>
          </p:nvPr>
        </p:nvSpPr>
        <p:spPr>
          <a:xfrm>
            <a:off x="640080" y="5576887"/>
            <a:ext cx="10911840" cy="640081"/>
          </a:xfrm>
        </p:spPr>
        <p:txBody>
          <a:bodyPr vert="horz" lIns="91440" tIns="45720" rIns="91440" bIns="45720" rtlCol="0" anchor="ctr">
            <a:normAutofit/>
          </a:bodyPr>
          <a:lstStyle/>
          <a:p>
            <a:r>
              <a:rPr lang="en-US" dirty="0" err="1">
                <a:solidFill>
                  <a:schemeClr val="tx1"/>
                </a:solidFill>
              </a:rPr>
              <a:t>Entorno</a:t>
            </a:r>
            <a:r>
              <a:rPr lang="en-US" dirty="0">
                <a:solidFill>
                  <a:schemeClr val="tx1"/>
                </a:solidFill>
              </a:rPr>
              <a:t> de </a:t>
            </a:r>
            <a:r>
              <a:rPr lang="en-US" dirty="0" err="1">
                <a:solidFill>
                  <a:schemeClr val="tx1"/>
                </a:solidFill>
              </a:rPr>
              <a:t>programación</a:t>
            </a:r>
            <a:r>
              <a:rPr lang="en-US" dirty="0">
                <a:solidFill>
                  <a:schemeClr val="tx1"/>
                </a:solidFill>
              </a:rPr>
              <a:t> para la </a:t>
            </a:r>
            <a:r>
              <a:rPr lang="en-US" dirty="0" err="1">
                <a:solidFill>
                  <a:schemeClr val="tx1"/>
                </a:solidFill>
              </a:rPr>
              <a:t>asignatura</a:t>
            </a:r>
            <a:endParaRPr lang="en-US" dirty="0">
              <a:solidFill>
                <a:schemeClr val="tx1"/>
              </a:solidFill>
            </a:endParaRPr>
          </a:p>
        </p:txBody>
      </p:sp>
      <p:pic>
        <p:nvPicPr>
          <p:cNvPr id="3" name="Picture 2" descr="Resultado de imagen de colaboratory">
            <a:extLst>
              <a:ext uri="{FF2B5EF4-FFF2-40B4-BE49-F238E27FC236}">
                <a16:creationId xmlns:a16="http://schemas.microsoft.com/office/drawing/2014/main" id="{87B0E835-1A68-41A8-8505-F91926B4FD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679" r="1" b="9874"/>
          <a:stretch/>
        </p:blipFill>
        <p:spPr bwMode="auto">
          <a:xfrm>
            <a:off x="640080" y="640080"/>
            <a:ext cx="10911840" cy="4836795"/>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12821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3A6211-354A-4018-9485-61B863804F36}"/>
              </a:ext>
            </a:extLst>
          </p:cNvPr>
          <p:cNvSpPr>
            <a:spLocks noGrp="1"/>
          </p:cNvSpPr>
          <p:nvPr>
            <p:ph type="title"/>
          </p:nvPr>
        </p:nvSpPr>
        <p:spPr/>
        <p:txBody>
          <a:bodyPr/>
          <a:lstStyle/>
          <a:p>
            <a:r>
              <a:rPr lang="es-ES" cap="none" dirty="0"/>
              <a:t>¿Qué es Google </a:t>
            </a:r>
            <a:r>
              <a:rPr lang="es-ES" cap="none" dirty="0" err="1"/>
              <a:t>Colaboratory</a:t>
            </a:r>
            <a:r>
              <a:rPr lang="es-ES" cap="none" dirty="0"/>
              <a:t>?</a:t>
            </a:r>
          </a:p>
        </p:txBody>
      </p:sp>
      <p:sp>
        <p:nvSpPr>
          <p:cNvPr id="3" name="Marcador de contenido 2">
            <a:extLst>
              <a:ext uri="{FF2B5EF4-FFF2-40B4-BE49-F238E27FC236}">
                <a16:creationId xmlns:a16="http://schemas.microsoft.com/office/drawing/2014/main" id="{AC8AB9A1-4783-46D8-AA8C-0C3C18EAFA83}"/>
              </a:ext>
            </a:extLst>
          </p:cNvPr>
          <p:cNvSpPr>
            <a:spLocks noGrp="1"/>
          </p:cNvSpPr>
          <p:nvPr>
            <p:ph idx="1"/>
          </p:nvPr>
        </p:nvSpPr>
        <p:spPr/>
        <p:txBody>
          <a:bodyPr>
            <a:normAutofit/>
          </a:bodyPr>
          <a:lstStyle/>
          <a:p>
            <a:pPr marL="342900" indent="-342900" algn="just">
              <a:buFont typeface="Arial" panose="020B0604020202020204" pitchFamily="34" charset="0"/>
              <a:buChar char="•"/>
            </a:pPr>
            <a:r>
              <a:rPr lang="es-ES" sz="1800" b="1" i="0" dirty="0" err="1">
                <a:solidFill>
                  <a:srgbClr val="212121"/>
                </a:solidFill>
                <a:effectLst/>
                <a:latin typeface="Roboto"/>
              </a:rPr>
              <a:t>Colaboratory</a:t>
            </a:r>
            <a:r>
              <a:rPr lang="es-ES" sz="1800" b="0" i="0" dirty="0">
                <a:solidFill>
                  <a:srgbClr val="212121"/>
                </a:solidFill>
                <a:effectLst/>
                <a:latin typeface="Roboto"/>
              </a:rPr>
              <a:t>, </a:t>
            </a:r>
            <a:r>
              <a:rPr lang="es-ES" sz="1800" b="1" i="0" dirty="0">
                <a:solidFill>
                  <a:srgbClr val="212121"/>
                </a:solidFill>
                <a:effectLst/>
                <a:latin typeface="Roboto"/>
              </a:rPr>
              <a:t>también</a:t>
            </a:r>
            <a:r>
              <a:rPr lang="es-ES" sz="1800" b="0" i="0" dirty="0">
                <a:solidFill>
                  <a:srgbClr val="212121"/>
                </a:solidFill>
                <a:effectLst/>
                <a:latin typeface="Roboto"/>
              </a:rPr>
              <a:t> llamado "</a:t>
            </a:r>
            <a:r>
              <a:rPr lang="es-ES" sz="1800" b="1" i="0" dirty="0" err="1">
                <a:solidFill>
                  <a:srgbClr val="212121"/>
                </a:solidFill>
                <a:effectLst/>
                <a:latin typeface="Roboto"/>
              </a:rPr>
              <a:t>Colab</a:t>
            </a:r>
            <a:r>
              <a:rPr lang="es-ES" sz="1800" b="0" i="0" dirty="0">
                <a:solidFill>
                  <a:srgbClr val="212121"/>
                </a:solidFill>
                <a:effectLst/>
                <a:latin typeface="Roboto"/>
              </a:rPr>
              <a:t>", te permite </a:t>
            </a:r>
            <a:r>
              <a:rPr lang="es-ES" sz="1800" b="1" i="0" dirty="0">
                <a:solidFill>
                  <a:srgbClr val="212121"/>
                </a:solidFill>
                <a:effectLst/>
                <a:latin typeface="Roboto"/>
              </a:rPr>
              <a:t>ejecutar y programar en Python en tu navegador </a:t>
            </a:r>
            <a:r>
              <a:rPr lang="es-ES" sz="1800" b="0" i="0" dirty="0">
                <a:solidFill>
                  <a:srgbClr val="212121"/>
                </a:solidFill>
                <a:effectLst/>
                <a:latin typeface="Roboto"/>
              </a:rPr>
              <a:t>con las siguientes ventajas:</a:t>
            </a:r>
          </a:p>
          <a:p>
            <a:pPr marL="1422900" lvl="1" indent="-342900" algn="just">
              <a:buFont typeface="Arial" panose="020B0604020202020204" pitchFamily="34" charset="0"/>
              <a:buChar char="•"/>
            </a:pPr>
            <a:r>
              <a:rPr lang="es-ES" sz="1800" b="1" i="0" dirty="0">
                <a:solidFill>
                  <a:srgbClr val="212121"/>
                </a:solidFill>
                <a:effectLst/>
                <a:latin typeface="Roboto"/>
              </a:rPr>
              <a:t>No requiere configuración</a:t>
            </a:r>
          </a:p>
          <a:p>
            <a:pPr marL="1422900" lvl="1" indent="-342900" algn="just">
              <a:buFont typeface="Arial" panose="020B0604020202020204" pitchFamily="34" charset="0"/>
              <a:buChar char="•"/>
            </a:pPr>
            <a:r>
              <a:rPr lang="es-ES" sz="1800" b="0" i="0" dirty="0">
                <a:solidFill>
                  <a:srgbClr val="212121"/>
                </a:solidFill>
                <a:effectLst/>
                <a:latin typeface="Roboto"/>
              </a:rPr>
              <a:t>Da </a:t>
            </a:r>
            <a:r>
              <a:rPr lang="es-ES" sz="1800" b="1" i="0" dirty="0">
                <a:solidFill>
                  <a:srgbClr val="212121"/>
                </a:solidFill>
                <a:effectLst/>
                <a:latin typeface="Roboto"/>
              </a:rPr>
              <a:t>acceso gratuito a </a:t>
            </a:r>
            <a:r>
              <a:rPr lang="es-ES" sz="1800" b="1" i="0" dirty="0" err="1">
                <a:solidFill>
                  <a:srgbClr val="212121"/>
                </a:solidFill>
                <a:effectLst/>
                <a:latin typeface="Roboto"/>
              </a:rPr>
              <a:t>GPUs</a:t>
            </a:r>
            <a:endParaRPr lang="es-ES" sz="1800" b="1" i="0" dirty="0">
              <a:solidFill>
                <a:srgbClr val="212121"/>
              </a:solidFill>
              <a:effectLst/>
              <a:latin typeface="Roboto"/>
            </a:endParaRPr>
          </a:p>
          <a:p>
            <a:pPr marL="1422900" lvl="1" indent="-342900" algn="just">
              <a:buFont typeface="Arial" panose="020B0604020202020204" pitchFamily="34" charset="0"/>
              <a:buChar char="•"/>
            </a:pPr>
            <a:r>
              <a:rPr lang="es-ES" sz="1800" b="0" i="0" dirty="0">
                <a:solidFill>
                  <a:srgbClr val="212121"/>
                </a:solidFill>
                <a:effectLst/>
                <a:latin typeface="Roboto"/>
              </a:rPr>
              <a:t>Permite compartir contenido fácilmente</a:t>
            </a:r>
          </a:p>
          <a:p>
            <a:pPr lvl="1" algn="just"/>
            <a:endParaRPr lang="es-ES" sz="1800" b="0" i="0" dirty="0">
              <a:solidFill>
                <a:srgbClr val="212121"/>
              </a:solidFill>
              <a:effectLst/>
              <a:latin typeface="Roboto"/>
            </a:endParaRPr>
          </a:p>
          <a:p>
            <a:pPr marL="342900" indent="-342900" algn="just">
              <a:buFont typeface="Arial" panose="020B0604020202020204" pitchFamily="34" charset="0"/>
              <a:buChar char="•"/>
            </a:pPr>
            <a:r>
              <a:rPr lang="es-ES" sz="1800" b="0" i="0" dirty="0">
                <a:solidFill>
                  <a:srgbClr val="212121"/>
                </a:solidFill>
                <a:effectLst/>
                <a:latin typeface="Roboto"/>
              </a:rPr>
              <a:t>Vídeo de </a:t>
            </a:r>
            <a:r>
              <a:rPr lang="es-ES" sz="1800" b="0" i="0" dirty="0">
                <a:solidFill>
                  <a:srgbClr val="212121"/>
                </a:solidFill>
                <a:effectLst/>
                <a:latin typeface="Roboto"/>
                <a:hlinkClick r:id="rId2"/>
              </a:rPr>
              <a:t>Introducción a </a:t>
            </a:r>
            <a:r>
              <a:rPr lang="es-ES" sz="1800" b="0" i="0" dirty="0" err="1">
                <a:solidFill>
                  <a:srgbClr val="212121"/>
                </a:solidFill>
                <a:effectLst/>
                <a:latin typeface="Roboto"/>
                <a:hlinkClick r:id="rId2"/>
              </a:rPr>
              <a:t>Colab</a:t>
            </a:r>
            <a:r>
              <a:rPr lang="es-ES" sz="1800" b="0" i="0" dirty="0">
                <a:solidFill>
                  <a:srgbClr val="212121"/>
                </a:solidFill>
                <a:effectLst/>
                <a:latin typeface="Roboto"/>
              </a:rPr>
              <a:t> para obtener más información. </a:t>
            </a:r>
          </a:p>
          <a:p>
            <a:endParaRPr lang="es-ES" dirty="0"/>
          </a:p>
        </p:txBody>
      </p:sp>
    </p:spTree>
    <p:extLst>
      <p:ext uri="{BB962C8B-B14F-4D97-AF65-F5344CB8AC3E}">
        <p14:creationId xmlns:p14="http://schemas.microsoft.com/office/powerpoint/2010/main" val="2612435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AE8107-C0BE-42A2-A39F-D5840F84789B}"/>
              </a:ext>
            </a:extLst>
          </p:cNvPr>
          <p:cNvSpPr>
            <a:spLocks noGrp="1"/>
          </p:cNvSpPr>
          <p:nvPr>
            <p:ph type="title"/>
          </p:nvPr>
        </p:nvSpPr>
        <p:spPr/>
        <p:txBody>
          <a:bodyPr/>
          <a:lstStyle/>
          <a:p>
            <a:r>
              <a:rPr lang="es-ES" cap="none" dirty="0"/>
              <a:t>Primeros pasos</a:t>
            </a:r>
          </a:p>
        </p:txBody>
      </p:sp>
      <p:sp>
        <p:nvSpPr>
          <p:cNvPr id="3" name="Marcador de contenido 2">
            <a:extLst>
              <a:ext uri="{FF2B5EF4-FFF2-40B4-BE49-F238E27FC236}">
                <a16:creationId xmlns:a16="http://schemas.microsoft.com/office/drawing/2014/main" id="{9AB0FA85-15F6-41D8-91D4-04F621109CCA}"/>
              </a:ext>
            </a:extLst>
          </p:cNvPr>
          <p:cNvSpPr>
            <a:spLocks noGrp="1"/>
          </p:cNvSpPr>
          <p:nvPr>
            <p:ph idx="1"/>
          </p:nvPr>
        </p:nvSpPr>
        <p:spPr/>
        <p:txBody>
          <a:bodyPr>
            <a:normAutofit/>
          </a:bodyPr>
          <a:lstStyle/>
          <a:p>
            <a:pPr marL="285750" indent="-285750">
              <a:buFont typeface="Arial" panose="020B0604020202020204" pitchFamily="34" charset="0"/>
              <a:buChar char="•"/>
            </a:pPr>
            <a:r>
              <a:rPr lang="es-ES" sz="1800" b="1" dirty="0">
                <a:hlinkClick r:id="rId2"/>
              </a:rPr>
              <a:t>https://colab.research.google.com/</a:t>
            </a:r>
            <a:endParaRPr lang="es-ES" sz="1800" b="1" dirty="0"/>
          </a:p>
          <a:p>
            <a:endParaRPr lang="es-ES" sz="1800" b="1" dirty="0"/>
          </a:p>
          <a:p>
            <a:pPr marL="285750" indent="-285750">
              <a:buFont typeface="Arial" panose="020B0604020202020204" pitchFamily="34" charset="0"/>
              <a:buChar char="•"/>
            </a:pPr>
            <a:r>
              <a:rPr lang="es-ES" sz="1800" b="1" dirty="0"/>
              <a:t>Conectar a un entorno de ejecución alojado </a:t>
            </a:r>
            <a:r>
              <a:rPr lang="es-ES" sz="1800" dirty="0"/>
              <a:t>(en la nube).</a:t>
            </a:r>
          </a:p>
          <a:p>
            <a:endParaRPr lang="es-ES" sz="1800" dirty="0"/>
          </a:p>
          <a:p>
            <a:pPr marL="285750" indent="-285750">
              <a:buFont typeface="Arial" panose="020B0604020202020204" pitchFamily="34" charset="0"/>
              <a:buChar char="•"/>
            </a:pPr>
            <a:r>
              <a:rPr lang="es-ES" sz="1800" dirty="0"/>
              <a:t>Archivo/</a:t>
            </a:r>
            <a:r>
              <a:rPr lang="es-ES" sz="1800" b="1" dirty="0"/>
              <a:t>Nuevo cuaderno</a:t>
            </a:r>
            <a:r>
              <a:rPr lang="es-ES" sz="1800" dirty="0"/>
              <a:t>.</a:t>
            </a:r>
          </a:p>
          <a:p>
            <a:endParaRPr lang="es-ES" sz="1800" dirty="0"/>
          </a:p>
          <a:p>
            <a:pPr marL="285750" indent="-285750">
              <a:buFont typeface="Arial" panose="020B0604020202020204" pitchFamily="34" charset="0"/>
              <a:buChar char="•"/>
            </a:pPr>
            <a:r>
              <a:rPr lang="es-ES" sz="1800" b="1" dirty="0"/>
              <a:t>Abrir un notebook </a:t>
            </a:r>
            <a:r>
              <a:rPr lang="es-ES" sz="1800" dirty="0"/>
              <a:t>de nuestro </a:t>
            </a:r>
            <a:r>
              <a:rPr lang="es-ES" sz="1800" b="1" dirty="0"/>
              <a:t>disco duro</a:t>
            </a:r>
            <a:r>
              <a:rPr lang="es-ES" sz="1800" dirty="0"/>
              <a:t>.</a:t>
            </a:r>
          </a:p>
        </p:txBody>
      </p:sp>
    </p:spTree>
    <p:extLst>
      <p:ext uri="{BB962C8B-B14F-4D97-AF65-F5344CB8AC3E}">
        <p14:creationId xmlns:p14="http://schemas.microsoft.com/office/powerpoint/2010/main" val="1186604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E14239-0BB8-4950-A007-A89C74750D6B}"/>
              </a:ext>
            </a:extLst>
          </p:cNvPr>
          <p:cNvSpPr>
            <a:spLocks noGrp="1"/>
          </p:cNvSpPr>
          <p:nvPr>
            <p:ph type="title"/>
          </p:nvPr>
        </p:nvSpPr>
        <p:spPr/>
        <p:txBody>
          <a:bodyPr/>
          <a:lstStyle/>
          <a:p>
            <a:r>
              <a:rPr lang="es-ES" cap="none" dirty="0"/>
              <a:t>Un poco de historia</a:t>
            </a:r>
          </a:p>
        </p:txBody>
      </p:sp>
      <p:sp>
        <p:nvSpPr>
          <p:cNvPr id="3" name="Marcador de contenido 2">
            <a:extLst>
              <a:ext uri="{FF2B5EF4-FFF2-40B4-BE49-F238E27FC236}">
                <a16:creationId xmlns:a16="http://schemas.microsoft.com/office/drawing/2014/main" id="{7516F77D-8791-4748-92CE-C23DB3FB1B8D}"/>
              </a:ext>
            </a:extLst>
          </p:cNvPr>
          <p:cNvSpPr>
            <a:spLocks noGrp="1"/>
          </p:cNvSpPr>
          <p:nvPr>
            <p:ph idx="1"/>
          </p:nvPr>
        </p:nvSpPr>
        <p:spPr>
          <a:xfrm>
            <a:off x="1590782" y="2212597"/>
            <a:ext cx="9010436" cy="3570269"/>
          </a:xfrm>
        </p:spPr>
        <p:txBody>
          <a:bodyPr/>
          <a:lstStyle/>
          <a:p>
            <a:pPr algn="l"/>
            <a:endParaRPr lang="es-ES" sz="1800" b="0" i="0" u="none" strike="noStrike" baseline="0" dirty="0">
              <a:solidFill>
                <a:srgbClr val="000000"/>
              </a:solidFill>
              <a:latin typeface="Arial" panose="020B0604020202020204" pitchFamily="34" charset="0"/>
            </a:endParaRPr>
          </a:p>
          <a:p>
            <a:pPr marL="285750" indent="-285750" algn="just">
              <a:buFont typeface="Arial" panose="020B0604020202020204" pitchFamily="34" charset="0"/>
              <a:buChar char="•"/>
            </a:pPr>
            <a:r>
              <a:rPr lang="es-ES" sz="1800" b="0" i="0" u="none" strike="noStrike" baseline="0" dirty="0">
                <a:latin typeface="Arial" panose="020B0604020202020204" pitchFamily="34" charset="0"/>
              </a:rPr>
              <a:t>Creado en </a:t>
            </a:r>
            <a:r>
              <a:rPr lang="es-ES" sz="1800" b="1" i="0" u="none" strike="noStrike" baseline="0" dirty="0">
                <a:latin typeface="Arial" panose="020B0604020202020204" pitchFamily="34" charset="0"/>
              </a:rPr>
              <a:t>1990</a:t>
            </a:r>
            <a:r>
              <a:rPr lang="es-ES" sz="1800" b="0" i="0" u="none" strike="noStrike" baseline="0" dirty="0">
                <a:latin typeface="Arial" panose="020B0604020202020204" pitchFamily="34" charset="0"/>
              </a:rPr>
              <a:t> por </a:t>
            </a:r>
            <a:r>
              <a:rPr lang="es-ES" sz="1800" b="1" i="0" u="none" strike="noStrike" baseline="0" dirty="0">
                <a:latin typeface="Arial" panose="020B0604020202020204" pitchFamily="34" charset="0"/>
              </a:rPr>
              <a:t>Guido van Rossum </a:t>
            </a:r>
            <a:r>
              <a:rPr lang="es-ES" sz="1800" b="0" i="0" u="none" strike="noStrike" baseline="0" dirty="0">
                <a:latin typeface="Arial" panose="020B0604020202020204" pitchFamily="34" charset="0"/>
              </a:rPr>
              <a:t>(actualmente empleado de Dropbox).</a:t>
            </a:r>
          </a:p>
          <a:p>
            <a:pPr algn="just"/>
            <a:endParaRPr lang="es-ES" sz="1800" b="0" i="0" u="none" strike="noStrike" baseline="0" dirty="0">
              <a:latin typeface="Arial" panose="020B0604020202020204" pitchFamily="34" charset="0"/>
            </a:endParaRPr>
          </a:p>
          <a:p>
            <a:pPr marL="285750" indent="-285750" algn="just">
              <a:buFont typeface="Arial" panose="020B0604020202020204" pitchFamily="34" charset="0"/>
              <a:buChar char="•"/>
            </a:pPr>
            <a:r>
              <a:rPr lang="es-ES" sz="1800" b="0" i="0" u="none" strike="noStrike" baseline="0" dirty="0">
                <a:latin typeface="Arial" panose="020B0604020202020204" pitchFamily="34" charset="0"/>
              </a:rPr>
              <a:t>El nombre está basado en los humoristas británicos </a:t>
            </a:r>
            <a:r>
              <a:rPr lang="es-ES" sz="1800" b="1" i="0" u="none" strike="noStrike" baseline="0" dirty="0">
                <a:latin typeface="Arial" panose="020B0604020202020204" pitchFamily="34" charset="0"/>
              </a:rPr>
              <a:t>Monty Python</a:t>
            </a:r>
            <a:r>
              <a:rPr lang="es-ES" sz="1800" b="0" i="0" u="none" strike="noStrike" baseline="0" dirty="0">
                <a:latin typeface="Arial" panose="020B0604020202020204" pitchFamily="34" charset="0"/>
              </a:rPr>
              <a:t>. </a:t>
            </a:r>
          </a:p>
          <a:p>
            <a:pPr algn="just"/>
            <a:endParaRPr lang="es-ES" sz="1800" b="0" i="0" u="none" strike="noStrike" baseline="0" dirty="0">
              <a:latin typeface="Arial" panose="020B0604020202020204" pitchFamily="34" charset="0"/>
            </a:endParaRPr>
          </a:p>
          <a:p>
            <a:pPr marL="285750" indent="-285750" algn="just">
              <a:buFont typeface="Arial" panose="020B0604020202020204" pitchFamily="34" charset="0"/>
              <a:buChar char="•"/>
            </a:pPr>
            <a:r>
              <a:rPr lang="es-ES" sz="1800" b="0" i="0" u="none" strike="noStrike" baseline="0" dirty="0">
                <a:latin typeface="Arial" panose="020B0604020202020204" pitchFamily="34" charset="0"/>
              </a:rPr>
              <a:t>A partir del año </a:t>
            </a:r>
            <a:r>
              <a:rPr lang="es-ES" sz="1800" b="1" i="0" u="none" strike="noStrike" baseline="0" dirty="0">
                <a:latin typeface="Arial" panose="020B0604020202020204" pitchFamily="34" charset="0"/>
              </a:rPr>
              <a:t>2001</a:t>
            </a:r>
            <a:r>
              <a:rPr lang="es-ES" sz="1800" b="0" i="0" u="none" strike="noStrike" baseline="0" dirty="0">
                <a:latin typeface="Arial" panose="020B0604020202020204" pitchFamily="34" charset="0"/>
              </a:rPr>
              <a:t> pasa a ser administrado por </a:t>
            </a:r>
            <a:r>
              <a:rPr lang="es-ES" sz="1800" b="1" i="0" u="none" strike="noStrike" baseline="0" dirty="0">
                <a:latin typeface="Arial" panose="020B0604020202020204" pitchFamily="34" charset="0"/>
              </a:rPr>
              <a:t>Python Software </a:t>
            </a:r>
            <a:r>
              <a:rPr lang="es-ES" sz="1800" b="1" i="0" u="none" strike="noStrike" baseline="0" dirty="0" err="1">
                <a:latin typeface="Arial" panose="020B0604020202020204" pitchFamily="34" charset="0"/>
              </a:rPr>
              <a:t>Foundation</a:t>
            </a:r>
            <a:r>
              <a:rPr lang="es-ES" sz="1800" b="0" i="0" u="none" strike="noStrike" baseline="0" dirty="0">
                <a:latin typeface="Arial" panose="020B0604020202020204" pitchFamily="34" charset="0"/>
              </a:rPr>
              <a:t>, una compañía sin ánimo de lucro. </a:t>
            </a:r>
            <a:endParaRPr lang="es-ES" dirty="0"/>
          </a:p>
        </p:txBody>
      </p:sp>
    </p:spTree>
    <p:extLst>
      <p:ext uri="{BB962C8B-B14F-4D97-AF65-F5344CB8AC3E}">
        <p14:creationId xmlns:p14="http://schemas.microsoft.com/office/powerpoint/2010/main" val="1079481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283DE9-AAE4-48D8-8A6C-DD2C8CA28888}"/>
              </a:ext>
            </a:extLst>
          </p:cNvPr>
          <p:cNvSpPr>
            <a:spLocks noGrp="1"/>
          </p:cNvSpPr>
          <p:nvPr>
            <p:ph type="title"/>
          </p:nvPr>
        </p:nvSpPr>
        <p:spPr/>
        <p:txBody>
          <a:bodyPr/>
          <a:lstStyle/>
          <a:p>
            <a:r>
              <a:rPr lang="es-ES" cap="none" dirty="0"/>
              <a:t>¿Qué es Python?</a:t>
            </a:r>
          </a:p>
        </p:txBody>
      </p:sp>
      <p:sp>
        <p:nvSpPr>
          <p:cNvPr id="3" name="Marcador de contenido 2">
            <a:extLst>
              <a:ext uri="{FF2B5EF4-FFF2-40B4-BE49-F238E27FC236}">
                <a16:creationId xmlns:a16="http://schemas.microsoft.com/office/drawing/2014/main" id="{A757C427-24C6-4C3F-8879-A9447EC590A1}"/>
              </a:ext>
            </a:extLst>
          </p:cNvPr>
          <p:cNvSpPr>
            <a:spLocks noGrp="1"/>
          </p:cNvSpPr>
          <p:nvPr>
            <p:ph idx="1"/>
          </p:nvPr>
        </p:nvSpPr>
        <p:spPr>
          <a:xfrm>
            <a:off x="1463040" y="2018074"/>
            <a:ext cx="10128150" cy="3981236"/>
          </a:xfrm>
        </p:spPr>
        <p:txBody>
          <a:bodyPr>
            <a:normAutofit/>
          </a:bodyPr>
          <a:lstStyle/>
          <a:p>
            <a:pPr marL="285750" indent="-285750" algn="just">
              <a:buFont typeface="Arial" panose="020B0604020202020204" pitchFamily="34" charset="0"/>
              <a:buChar char="•"/>
            </a:pPr>
            <a:r>
              <a:rPr lang="es-ES" sz="1800" b="0" i="0" u="none" strike="noStrike" baseline="0" dirty="0">
                <a:latin typeface="Arial" panose="020B0604020202020204" pitchFamily="34" charset="0"/>
                <a:cs typeface="Arial" panose="020B0604020202020204" pitchFamily="34" charset="0"/>
              </a:rPr>
              <a:t>Es un lenguaje de programación </a:t>
            </a:r>
            <a:r>
              <a:rPr lang="es-ES" sz="1800" b="1" i="0" u="none" strike="noStrike" baseline="0" dirty="0">
                <a:latin typeface="Arial" panose="020B0604020202020204" pitchFamily="34" charset="0"/>
                <a:cs typeface="Arial" panose="020B0604020202020204" pitchFamily="34" charset="0"/>
              </a:rPr>
              <a:t>open </a:t>
            </a:r>
            <a:r>
              <a:rPr lang="es-ES" sz="1800" b="1" i="0" u="none" strike="noStrike" baseline="0" dirty="0" err="1">
                <a:latin typeface="Arial" panose="020B0604020202020204" pitchFamily="34" charset="0"/>
                <a:cs typeface="Arial" panose="020B0604020202020204" pitchFamily="34" charset="0"/>
              </a:rPr>
              <a:t>source</a:t>
            </a:r>
            <a:r>
              <a:rPr lang="es-ES" sz="1800" b="1" i="0" u="none" strike="noStrike" baseline="0" dirty="0">
                <a:latin typeface="Arial" panose="020B0604020202020204" pitchFamily="34" charset="0"/>
                <a:cs typeface="Arial" panose="020B0604020202020204" pitchFamily="34" charset="0"/>
              </a:rPr>
              <a:t>. </a:t>
            </a:r>
          </a:p>
          <a:p>
            <a:pPr algn="just"/>
            <a:endParaRPr lang="es-ES" sz="1800" b="0" i="0" u="none" strike="noStrike" baseline="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ES" sz="1800" b="0" i="0" u="none" strike="noStrike" baseline="0" dirty="0">
                <a:latin typeface="Arial" panose="020B0604020202020204" pitchFamily="34" charset="0"/>
                <a:cs typeface="Arial" panose="020B0604020202020204" pitchFamily="34" charset="0"/>
              </a:rPr>
              <a:t>Es un lenguaje de programación </a:t>
            </a:r>
            <a:r>
              <a:rPr lang="es-ES" sz="1800" b="1" i="0" u="none" strike="noStrike" baseline="0" dirty="0">
                <a:latin typeface="Arial" panose="020B0604020202020204" pitchFamily="34" charset="0"/>
                <a:cs typeface="Arial" panose="020B0604020202020204" pitchFamily="34" charset="0"/>
              </a:rPr>
              <a:t>conciso</a:t>
            </a:r>
            <a:r>
              <a:rPr lang="es-ES" sz="1800" b="0" i="0" u="none" strike="noStrike" baseline="0" dirty="0">
                <a:latin typeface="Arial" panose="020B0604020202020204" pitchFamily="34" charset="0"/>
                <a:cs typeface="Arial" panose="020B0604020202020204" pitchFamily="34" charset="0"/>
              </a:rPr>
              <a:t>. </a:t>
            </a:r>
          </a:p>
          <a:p>
            <a:pPr algn="just"/>
            <a:endParaRPr lang="es-ES" sz="1800" b="0" i="0" u="none" strike="noStrike" baseline="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ES" sz="1800" b="0" i="0" u="none" strike="noStrike" baseline="0" dirty="0">
                <a:latin typeface="Arial" panose="020B0604020202020204" pitchFamily="34" charset="0"/>
                <a:cs typeface="Arial" panose="020B0604020202020204" pitchFamily="34" charset="0"/>
              </a:rPr>
              <a:t>Es un lenguaje de programación de </a:t>
            </a:r>
            <a:r>
              <a:rPr lang="es-ES" sz="1800" b="1" i="0" u="none" strike="noStrike" baseline="0" dirty="0">
                <a:latin typeface="Arial" panose="020B0604020202020204" pitchFamily="34" charset="0"/>
                <a:cs typeface="Arial" panose="020B0604020202020204" pitchFamily="34" charset="0"/>
              </a:rPr>
              <a:t>alto nivel</a:t>
            </a:r>
            <a:r>
              <a:rPr lang="es-ES" sz="1800" b="0" i="0" u="none" strike="noStrike" baseline="0" dirty="0">
                <a:latin typeface="Arial" panose="020B0604020202020204" pitchFamily="34" charset="0"/>
                <a:cs typeface="Arial" panose="020B0604020202020204" pitchFamily="34" charset="0"/>
              </a:rPr>
              <a:t>. Se caracteriza por expresar los algoritmos de una manera </a:t>
            </a:r>
            <a:r>
              <a:rPr lang="es-ES" sz="1800" b="1" i="0" u="none" strike="noStrike" baseline="0" dirty="0">
                <a:latin typeface="Arial" panose="020B0604020202020204" pitchFamily="34" charset="0"/>
                <a:cs typeface="Arial" panose="020B0604020202020204" pitchFamily="34" charset="0"/>
              </a:rPr>
              <a:t>adecuada a la capacidad cognitiva humana</a:t>
            </a:r>
            <a:r>
              <a:rPr lang="es-ES" sz="1800" b="0" i="0" u="none" strike="noStrike" baseline="0" dirty="0">
                <a:latin typeface="Arial" panose="020B0604020202020204" pitchFamily="34" charset="0"/>
                <a:cs typeface="Arial" panose="020B0604020202020204" pitchFamily="34" charset="0"/>
              </a:rPr>
              <a:t>, en lugar de la capacidad con que los ejecutan las </a:t>
            </a:r>
            <a:r>
              <a:rPr lang="es-ES" sz="1800" b="1" i="0" u="none" strike="noStrike" baseline="0" dirty="0">
                <a:latin typeface="Arial" panose="020B0604020202020204" pitchFamily="34" charset="0"/>
                <a:cs typeface="Arial" panose="020B0604020202020204" pitchFamily="34" charset="0"/>
              </a:rPr>
              <a:t>máquinas</a:t>
            </a:r>
            <a:r>
              <a:rPr lang="es-ES" sz="1800" b="0" i="0" u="none" strike="noStrike" baseline="0" dirty="0">
                <a:latin typeface="Arial" panose="020B0604020202020204" pitchFamily="34" charset="0"/>
                <a:cs typeface="Arial" panose="020B0604020202020204" pitchFamily="34" charset="0"/>
              </a:rPr>
              <a:t>. </a:t>
            </a:r>
          </a:p>
          <a:p>
            <a:pPr marL="1422900" lvl="1" indent="-342900" algn="just">
              <a:buFont typeface="Arial" panose="020B0604020202020204" pitchFamily="34" charset="0"/>
              <a:buChar char="•"/>
            </a:pPr>
            <a:r>
              <a:rPr lang="es-ES" sz="1800" b="1" i="0" u="none" strike="noStrike" baseline="0" dirty="0">
                <a:latin typeface="Arial" panose="020B0604020202020204" pitchFamily="34" charset="0"/>
                <a:cs typeface="Arial" panose="020B0604020202020204" pitchFamily="34" charset="0"/>
              </a:rPr>
              <a:t>Ventajas: </a:t>
            </a:r>
            <a:r>
              <a:rPr lang="es-ES" sz="1800" b="0" i="0" u="none" strike="noStrike" baseline="0" dirty="0">
                <a:latin typeface="Arial" panose="020B0604020202020204" pitchFamily="34" charset="0"/>
                <a:cs typeface="Arial" panose="020B0604020202020204" pitchFamily="34" charset="0"/>
              </a:rPr>
              <a:t>Genera un código más sencillo y comprensible. </a:t>
            </a:r>
          </a:p>
          <a:p>
            <a:pPr lvl="1" algn="just"/>
            <a:endParaRPr lang="es-ES" sz="1800" b="0" i="0" u="none" strike="noStrike" baseline="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ES" sz="1800" b="0" i="0" u="none" strike="noStrike" baseline="0" dirty="0">
                <a:latin typeface="Arial" panose="020B0604020202020204" pitchFamily="34" charset="0"/>
                <a:cs typeface="Arial" panose="020B0604020202020204" pitchFamily="34" charset="0"/>
              </a:rPr>
              <a:t>Es un lenguaje de programación de </a:t>
            </a:r>
            <a:r>
              <a:rPr lang="es-ES" sz="1800" b="1" i="0" u="none" strike="noStrike" baseline="0" dirty="0">
                <a:latin typeface="Arial" panose="020B0604020202020204" pitchFamily="34" charset="0"/>
                <a:cs typeface="Arial" panose="020B0604020202020204" pitchFamily="34" charset="0"/>
              </a:rPr>
              <a:t>propósito general. </a:t>
            </a:r>
            <a:r>
              <a:rPr lang="es-ES" sz="1800" b="0" i="0" u="none" strike="noStrike" baseline="0" dirty="0">
                <a:latin typeface="Arial" panose="020B0604020202020204" pitchFamily="34" charset="0"/>
                <a:cs typeface="Arial" panose="020B0604020202020204" pitchFamily="34" charset="0"/>
              </a:rPr>
              <a:t>Son lenguajes que pueden ser usados para varios propósitos, acceso a bases de datos, comunicación entre computadoras, comunicación entre dispositivos, captura de datos, cálculos matemáticos, diseño de imágenes o páginas. </a:t>
            </a:r>
          </a:p>
          <a:p>
            <a:endParaRPr lang="es-ES" dirty="0"/>
          </a:p>
        </p:txBody>
      </p:sp>
    </p:spTree>
    <p:extLst>
      <p:ext uri="{BB962C8B-B14F-4D97-AF65-F5344CB8AC3E}">
        <p14:creationId xmlns:p14="http://schemas.microsoft.com/office/powerpoint/2010/main" val="1345736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283DE9-AAE4-48D8-8A6C-DD2C8CA28888}"/>
              </a:ext>
            </a:extLst>
          </p:cNvPr>
          <p:cNvSpPr>
            <a:spLocks noGrp="1"/>
          </p:cNvSpPr>
          <p:nvPr>
            <p:ph type="title"/>
          </p:nvPr>
        </p:nvSpPr>
        <p:spPr/>
        <p:txBody>
          <a:bodyPr/>
          <a:lstStyle/>
          <a:p>
            <a:r>
              <a:rPr lang="es-ES" cap="none" dirty="0"/>
              <a:t>¿Qué es Python? II</a:t>
            </a:r>
          </a:p>
        </p:txBody>
      </p:sp>
      <p:sp>
        <p:nvSpPr>
          <p:cNvPr id="3" name="Marcador de contenido 2">
            <a:extLst>
              <a:ext uri="{FF2B5EF4-FFF2-40B4-BE49-F238E27FC236}">
                <a16:creationId xmlns:a16="http://schemas.microsoft.com/office/drawing/2014/main" id="{A757C427-24C6-4C3F-8879-A9447EC590A1}"/>
              </a:ext>
            </a:extLst>
          </p:cNvPr>
          <p:cNvSpPr>
            <a:spLocks noGrp="1"/>
          </p:cNvSpPr>
          <p:nvPr>
            <p:ph idx="1"/>
          </p:nvPr>
        </p:nvSpPr>
        <p:spPr>
          <a:xfrm>
            <a:off x="914400" y="1982724"/>
            <a:ext cx="10154920" cy="3999062"/>
          </a:xfrm>
        </p:spPr>
        <p:txBody>
          <a:bodyPr>
            <a:normAutofit/>
          </a:bodyPr>
          <a:lstStyle/>
          <a:p>
            <a:pPr marL="285750" indent="-285750" algn="just">
              <a:buFont typeface="Arial" panose="020B0604020202020204" pitchFamily="34" charset="0"/>
              <a:buChar char="•"/>
            </a:pPr>
            <a:r>
              <a:rPr lang="es-ES" sz="1800" b="0" i="0" u="none" strike="noStrike" baseline="0" dirty="0">
                <a:latin typeface="Arial" panose="020B0604020202020204" pitchFamily="34" charset="0"/>
              </a:rPr>
              <a:t>Es un lenguaje de programación </a:t>
            </a:r>
            <a:r>
              <a:rPr lang="es-ES" sz="1800" b="1" i="0" u="none" strike="noStrike" baseline="0" dirty="0">
                <a:latin typeface="Arial" panose="020B0604020202020204" pitchFamily="34" charset="0"/>
              </a:rPr>
              <a:t>orientado a objetos. </a:t>
            </a:r>
          </a:p>
          <a:p>
            <a:pPr algn="just"/>
            <a:endParaRPr lang="es-ES" sz="1800" b="0" i="0" u="none" strike="noStrike" baseline="0" dirty="0">
              <a:latin typeface="Arial" panose="020B0604020202020204" pitchFamily="34" charset="0"/>
            </a:endParaRPr>
          </a:p>
          <a:p>
            <a:pPr marL="285750" indent="-285750" algn="just">
              <a:buFont typeface="Arial" panose="020B0604020202020204" pitchFamily="34" charset="0"/>
              <a:buChar char="•"/>
            </a:pPr>
            <a:r>
              <a:rPr lang="es-ES" sz="1800" b="0" i="0" u="none" strike="noStrike" baseline="0" dirty="0">
                <a:latin typeface="Arial" panose="020B0604020202020204" pitchFamily="34" charset="0"/>
              </a:rPr>
              <a:t>Los lenguajes de programación orientados a objetos tratan a los programas como conjuntos de objetos que se ayudan entre ellos para realizar acciones (entendiendo como objeto a entidades que contienen datos), permitiendo que los programas sean más fáciles de escribir, mantener y reutilizar. </a:t>
            </a:r>
          </a:p>
          <a:p>
            <a:pPr algn="just"/>
            <a:endParaRPr lang="es-ES" sz="1800" b="0" i="0" u="none" strike="noStrike" baseline="0" dirty="0">
              <a:latin typeface="Arial" panose="020B0604020202020204" pitchFamily="34" charset="0"/>
            </a:endParaRPr>
          </a:p>
          <a:p>
            <a:pPr marL="285750" indent="-285750" algn="just">
              <a:buFont typeface="Arial" panose="020B0604020202020204" pitchFamily="34" charset="0"/>
              <a:buChar char="•"/>
            </a:pPr>
            <a:r>
              <a:rPr lang="es-ES" sz="1800" b="0" i="0" u="none" strike="noStrike" baseline="0" dirty="0">
                <a:latin typeface="Arial" panose="020B0604020202020204" pitchFamily="34" charset="0"/>
              </a:rPr>
              <a:t>Es un lenguaje de programación </a:t>
            </a:r>
            <a:r>
              <a:rPr lang="es-ES" sz="1800" b="1" i="0" u="none" strike="noStrike" baseline="0" dirty="0">
                <a:latin typeface="Arial" panose="020B0604020202020204" pitchFamily="34" charset="0"/>
              </a:rPr>
              <a:t>con una comunidad muy activa.</a:t>
            </a:r>
          </a:p>
          <a:p>
            <a:pPr algn="just"/>
            <a:r>
              <a:rPr lang="es-ES" sz="1800" b="1" i="0" u="none" strike="noStrike" baseline="0" dirty="0">
                <a:latin typeface="Arial" panose="020B0604020202020204" pitchFamily="34" charset="0"/>
              </a:rPr>
              <a:t> </a:t>
            </a:r>
            <a:endParaRPr lang="es-ES" sz="1800" b="0" i="0" u="none" strike="noStrike" baseline="0" dirty="0">
              <a:latin typeface="Arial" panose="020B0604020202020204" pitchFamily="34" charset="0"/>
            </a:endParaRPr>
          </a:p>
          <a:p>
            <a:pPr marL="285750" indent="-285750" algn="just">
              <a:buFont typeface="Arial" panose="020B0604020202020204" pitchFamily="34" charset="0"/>
              <a:buChar char="•"/>
            </a:pPr>
            <a:r>
              <a:rPr lang="es-ES" sz="1800" b="0" i="0" u="none" strike="noStrike" baseline="0" dirty="0">
                <a:latin typeface="Arial" panose="020B0604020202020204" pitchFamily="34" charset="0"/>
              </a:rPr>
              <a:t>Es un lenguaje de programación </a:t>
            </a:r>
            <a:r>
              <a:rPr lang="es-ES" sz="1800" b="1" i="0" u="none" strike="noStrike" baseline="0" dirty="0">
                <a:latin typeface="Arial" panose="020B0604020202020204" pitchFamily="34" charset="0"/>
              </a:rPr>
              <a:t>con infinidad de módulos y/o </a:t>
            </a:r>
            <a:r>
              <a:rPr lang="es-ES" sz="1800" b="1" i="0" u="none" strike="noStrike" baseline="0" dirty="0" err="1">
                <a:latin typeface="Arial" panose="020B0604020202020204" pitchFamily="34" charset="0"/>
              </a:rPr>
              <a:t>add-ins</a:t>
            </a:r>
            <a:r>
              <a:rPr lang="es-ES" sz="1800" b="1" i="0" u="none" strike="noStrike" baseline="0" dirty="0">
                <a:latin typeface="Arial" panose="020B0604020202020204" pitchFamily="34" charset="0"/>
              </a:rPr>
              <a:t> orientados a muy diferentes dominios </a:t>
            </a:r>
            <a:r>
              <a:rPr lang="es-ES" sz="1800" b="0" i="0" u="none" strike="noStrike" baseline="0" dirty="0">
                <a:latin typeface="Arial" panose="020B0604020202020204" pitchFamily="34" charset="0"/>
              </a:rPr>
              <a:t>(tratamiento de imagen, videojuegos, bases de datos, análisis de datos...). </a:t>
            </a:r>
            <a:endParaRPr lang="es-ES" dirty="0"/>
          </a:p>
        </p:txBody>
      </p:sp>
    </p:spTree>
    <p:extLst>
      <p:ext uri="{BB962C8B-B14F-4D97-AF65-F5344CB8AC3E}">
        <p14:creationId xmlns:p14="http://schemas.microsoft.com/office/powerpoint/2010/main" val="1329811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C84692-F1C0-4D22-9972-452C64D17A58}"/>
              </a:ext>
            </a:extLst>
          </p:cNvPr>
          <p:cNvSpPr>
            <a:spLocks noGrp="1"/>
          </p:cNvSpPr>
          <p:nvPr>
            <p:ph type="title"/>
          </p:nvPr>
        </p:nvSpPr>
        <p:spPr/>
        <p:txBody>
          <a:bodyPr/>
          <a:lstStyle/>
          <a:p>
            <a:r>
              <a:rPr lang="es-ES" dirty="0"/>
              <a:t>Entornos de programación</a:t>
            </a:r>
          </a:p>
        </p:txBody>
      </p:sp>
    </p:spTree>
    <p:extLst>
      <p:ext uri="{BB962C8B-B14F-4D97-AF65-F5344CB8AC3E}">
        <p14:creationId xmlns:p14="http://schemas.microsoft.com/office/powerpoint/2010/main" val="1653209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585F8D-B3B6-4F4E-9AD6-CECC13643378}"/>
              </a:ext>
            </a:extLst>
          </p:cNvPr>
          <p:cNvSpPr>
            <a:spLocks noGrp="1"/>
          </p:cNvSpPr>
          <p:nvPr>
            <p:ph type="title"/>
          </p:nvPr>
        </p:nvSpPr>
        <p:spPr/>
        <p:txBody>
          <a:bodyPr/>
          <a:lstStyle/>
          <a:p>
            <a:r>
              <a:rPr lang="es-ES" cap="none" dirty="0" err="1"/>
              <a:t>Ides</a:t>
            </a:r>
            <a:r>
              <a:rPr lang="es-ES" cap="none" dirty="0"/>
              <a:t> disponibles</a:t>
            </a:r>
          </a:p>
        </p:txBody>
      </p:sp>
      <p:sp>
        <p:nvSpPr>
          <p:cNvPr id="3" name="Marcador de contenido 2">
            <a:extLst>
              <a:ext uri="{FF2B5EF4-FFF2-40B4-BE49-F238E27FC236}">
                <a16:creationId xmlns:a16="http://schemas.microsoft.com/office/drawing/2014/main" id="{A81761C7-B372-40DB-8A43-85FD8F3FDB08}"/>
              </a:ext>
            </a:extLst>
          </p:cNvPr>
          <p:cNvSpPr>
            <a:spLocks noGrp="1"/>
          </p:cNvSpPr>
          <p:nvPr>
            <p:ph idx="1"/>
          </p:nvPr>
        </p:nvSpPr>
        <p:spPr>
          <a:xfrm>
            <a:off x="807720" y="1996441"/>
            <a:ext cx="10307320" cy="4049902"/>
          </a:xfrm>
        </p:spPr>
        <p:txBody>
          <a:bodyPr>
            <a:normAutofit/>
          </a:bodyPr>
          <a:lstStyle/>
          <a:p>
            <a:pPr marL="285750" indent="-285750" algn="just">
              <a:buFont typeface="Arial" panose="020B0604020202020204" pitchFamily="34" charset="0"/>
              <a:buChar char="•"/>
            </a:pPr>
            <a:r>
              <a:rPr lang="es-ES" sz="1800" b="0" i="0" u="none" strike="noStrike" baseline="0" dirty="0">
                <a:latin typeface="Arial" panose="020B0604020202020204" pitchFamily="34" charset="0"/>
              </a:rPr>
              <a:t>Existen muchos </a:t>
            </a:r>
            <a:r>
              <a:rPr lang="es-ES" sz="1800" b="1" i="0" u="none" strike="noStrike" baseline="0" dirty="0" err="1">
                <a:latin typeface="Arial" panose="020B0604020202020204" pitchFamily="34" charset="0"/>
              </a:rPr>
              <a:t>IDEs</a:t>
            </a:r>
            <a:r>
              <a:rPr lang="es-ES" sz="1800" b="1" i="0" u="none" strike="noStrike" baseline="0" dirty="0">
                <a:latin typeface="Arial" panose="020B0604020202020204" pitchFamily="34" charset="0"/>
              </a:rPr>
              <a:t> (</a:t>
            </a:r>
            <a:r>
              <a:rPr lang="es-ES" sz="1800" b="1" i="0" u="none" strike="noStrike" baseline="0" dirty="0" err="1">
                <a:latin typeface="Arial" panose="020B0604020202020204" pitchFamily="34" charset="0"/>
              </a:rPr>
              <a:t>Integrated</a:t>
            </a:r>
            <a:r>
              <a:rPr lang="es-ES" sz="1800" b="1" i="0" u="none" strike="noStrike" baseline="0" dirty="0">
                <a:latin typeface="Arial" panose="020B0604020202020204" pitchFamily="34" charset="0"/>
              </a:rPr>
              <a:t> </a:t>
            </a:r>
            <a:r>
              <a:rPr lang="es-ES" sz="1800" b="1" i="0" u="none" strike="noStrike" baseline="0" dirty="0" err="1">
                <a:latin typeface="Arial" panose="020B0604020202020204" pitchFamily="34" charset="0"/>
              </a:rPr>
              <a:t>Development</a:t>
            </a:r>
            <a:r>
              <a:rPr lang="es-ES" sz="1800" b="1" i="0" u="none" strike="noStrike" baseline="0" dirty="0">
                <a:latin typeface="Arial" panose="020B0604020202020204" pitchFamily="34" charset="0"/>
              </a:rPr>
              <a:t> </a:t>
            </a:r>
            <a:r>
              <a:rPr lang="es-ES" sz="1800" b="1" i="0" u="none" strike="noStrike" baseline="0" dirty="0" err="1">
                <a:latin typeface="Arial" panose="020B0604020202020204" pitchFamily="34" charset="0"/>
              </a:rPr>
              <a:t>Environment</a:t>
            </a:r>
            <a:r>
              <a:rPr lang="es-ES" sz="1800" b="1" i="0" u="none" strike="noStrike" baseline="0" dirty="0">
                <a:latin typeface="Arial" panose="020B0604020202020204" pitchFamily="34" charset="0"/>
              </a:rPr>
              <a:t>) </a:t>
            </a:r>
            <a:r>
              <a:rPr lang="es-ES" sz="1800" b="0" i="0" u="none" strike="noStrike" baseline="0" dirty="0">
                <a:latin typeface="Arial" panose="020B0604020202020204" pitchFamily="34" charset="0"/>
              </a:rPr>
              <a:t>para Python. </a:t>
            </a:r>
          </a:p>
          <a:p>
            <a:pPr algn="just"/>
            <a:endParaRPr lang="es-ES" sz="1800" b="0" i="0" u="none" strike="noStrike" baseline="0" dirty="0">
              <a:latin typeface="Arial" panose="020B0604020202020204" pitchFamily="34" charset="0"/>
            </a:endParaRPr>
          </a:p>
          <a:p>
            <a:pPr marL="285750" indent="-285750" algn="just">
              <a:buFont typeface="Arial" panose="020B0604020202020204" pitchFamily="34" charset="0"/>
              <a:buChar char="•"/>
            </a:pPr>
            <a:r>
              <a:rPr lang="es-ES" sz="1800" b="0" i="0" u="none" strike="noStrike" baseline="0" dirty="0">
                <a:latin typeface="Arial" panose="020B0604020202020204" pitchFamily="34" charset="0"/>
              </a:rPr>
              <a:t>Cada uno de ellos está diseñado para dar soporte a una forma de trabajo en función del dominio (análisis de datos, desarrollo general, programación reproducible...) al que se orienten. </a:t>
            </a:r>
          </a:p>
          <a:p>
            <a:pPr algn="just"/>
            <a:endParaRPr lang="es-ES" sz="1800" b="0" i="0" u="none" strike="noStrike" baseline="0" dirty="0">
              <a:latin typeface="Arial" panose="020B0604020202020204" pitchFamily="34" charset="0"/>
            </a:endParaRPr>
          </a:p>
          <a:p>
            <a:pPr marL="285750" indent="-285750" algn="just">
              <a:buFont typeface="Arial" panose="020B0604020202020204" pitchFamily="34" charset="0"/>
              <a:buChar char="•"/>
            </a:pPr>
            <a:r>
              <a:rPr lang="es-ES" sz="1800" b="0" i="0" u="none" strike="noStrike" baseline="0" dirty="0">
                <a:latin typeface="Arial" panose="020B0604020202020204" pitchFamily="34" charset="0"/>
              </a:rPr>
              <a:t>Se pueden encontrar </a:t>
            </a:r>
            <a:r>
              <a:rPr lang="es-ES" sz="1800" b="1" i="0" u="none" strike="noStrike" baseline="0" dirty="0">
                <a:latin typeface="Arial" panose="020B0604020202020204" pitchFamily="34" charset="0"/>
              </a:rPr>
              <a:t>desde consolas básicas </a:t>
            </a:r>
            <a:r>
              <a:rPr lang="es-ES" sz="1800" b="0" i="0" u="none" strike="noStrike" baseline="0" dirty="0">
                <a:latin typeface="Arial" panose="020B0604020202020204" pitchFamily="34" charset="0"/>
              </a:rPr>
              <a:t>(tipo R o Matlab) </a:t>
            </a:r>
            <a:r>
              <a:rPr lang="es-ES" sz="1800" b="1" i="0" u="none" strike="noStrike" baseline="0" dirty="0">
                <a:latin typeface="Arial" panose="020B0604020202020204" pitchFamily="34" charset="0"/>
              </a:rPr>
              <a:t>hasta entornos completos de desarrollo y despliegue de aplicaciones </a:t>
            </a:r>
            <a:r>
              <a:rPr lang="es-ES" sz="1800" b="0" i="0" u="none" strike="noStrike" baseline="0" dirty="0">
                <a:latin typeface="Arial" panose="020B0604020202020204" pitchFamily="34" charset="0"/>
              </a:rPr>
              <a:t>y servicios (tipo </a:t>
            </a:r>
            <a:r>
              <a:rPr lang="es-ES" sz="1800" b="1" i="0" u="none" strike="noStrike" baseline="0" dirty="0">
                <a:latin typeface="Arial" panose="020B0604020202020204" pitchFamily="34" charset="0"/>
              </a:rPr>
              <a:t>Visual Studio</a:t>
            </a:r>
            <a:r>
              <a:rPr lang="es-ES" sz="1800" b="0" i="0" u="none" strike="noStrike" baseline="0" dirty="0">
                <a:latin typeface="Arial" panose="020B0604020202020204" pitchFamily="34" charset="0"/>
              </a:rPr>
              <a:t>, Eclipse, NetBeans, etc.). </a:t>
            </a:r>
          </a:p>
          <a:p>
            <a:endParaRPr lang="es-ES" dirty="0"/>
          </a:p>
        </p:txBody>
      </p:sp>
    </p:spTree>
    <p:extLst>
      <p:ext uri="{BB962C8B-B14F-4D97-AF65-F5344CB8AC3E}">
        <p14:creationId xmlns:p14="http://schemas.microsoft.com/office/powerpoint/2010/main" val="1208500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1E9816-8F24-4119-B3FF-E805E255C3FF}"/>
              </a:ext>
            </a:extLst>
          </p:cNvPr>
          <p:cNvSpPr>
            <a:spLocks noGrp="1"/>
          </p:cNvSpPr>
          <p:nvPr>
            <p:ph type="title"/>
          </p:nvPr>
        </p:nvSpPr>
        <p:spPr>
          <a:xfrm>
            <a:off x="260095" y="660178"/>
            <a:ext cx="7729728" cy="1188720"/>
          </a:xfrm>
        </p:spPr>
        <p:txBody>
          <a:bodyPr/>
          <a:lstStyle/>
          <a:p>
            <a:r>
              <a:rPr lang="es-ES" cap="none" dirty="0"/>
              <a:t>Consola de Python</a:t>
            </a:r>
          </a:p>
        </p:txBody>
      </p:sp>
      <p:sp>
        <p:nvSpPr>
          <p:cNvPr id="3" name="Marcador de contenido 2">
            <a:extLst>
              <a:ext uri="{FF2B5EF4-FFF2-40B4-BE49-F238E27FC236}">
                <a16:creationId xmlns:a16="http://schemas.microsoft.com/office/drawing/2014/main" id="{D15B6966-2C8B-4AE8-9650-9BD2D65B7BA2}"/>
              </a:ext>
            </a:extLst>
          </p:cNvPr>
          <p:cNvSpPr>
            <a:spLocks noGrp="1"/>
          </p:cNvSpPr>
          <p:nvPr>
            <p:ph idx="1"/>
          </p:nvPr>
        </p:nvSpPr>
        <p:spPr>
          <a:xfrm>
            <a:off x="851726" y="1194586"/>
            <a:ext cx="9684193" cy="1969916"/>
          </a:xfrm>
        </p:spPr>
        <p:txBody>
          <a:bodyPr>
            <a:normAutofit lnSpcReduction="10000"/>
          </a:bodyPr>
          <a:lstStyle/>
          <a:p>
            <a:pPr marL="285750" indent="-285750">
              <a:buFont typeface="Arial" panose="020B0604020202020204" pitchFamily="34" charset="0"/>
              <a:buChar char="•"/>
            </a:pPr>
            <a:r>
              <a:rPr lang="es-ES" sz="1800" b="0" i="0" u="none" strike="noStrike" baseline="0" dirty="0">
                <a:latin typeface="Arial" panose="020B0604020202020204" pitchFamily="34" charset="0"/>
              </a:rPr>
              <a:t>Se trata de la </a:t>
            </a:r>
            <a:r>
              <a:rPr lang="es-ES" sz="1800" b="1" i="0" u="none" strike="noStrike" baseline="0" dirty="0">
                <a:latin typeface="Arial" panose="020B0604020202020204" pitchFamily="34" charset="0"/>
              </a:rPr>
              <a:t>consola</a:t>
            </a:r>
            <a:r>
              <a:rPr lang="es-ES" sz="1800" b="0" i="0" u="none" strike="noStrike" baseline="0" dirty="0">
                <a:latin typeface="Arial" panose="020B0604020202020204" pitchFamily="34" charset="0"/>
              </a:rPr>
              <a:t> interactiva de Python. </a:t>
            </a:r>
          </a:p>
          <a:p>
            <a:endParaRPr lang="es-ES" sz="1800" b="0" i="0" u="none" strike="noStrike" baseline="0" dirty="0">
              <a:latin typeface="Arial" panose="020B0604020202020204" pitchFamily="34" charset="0"/>
            </a:endParaRPr>
          </a:p>
          <a:p>
            <a:pPr marL="285750" indent="-285750">
              <a:buFont typeface="Arial" panose="020B0604020202020204" pitchFamily="34" charset="0"/>
              <a:buChar char="•"/>
            </a:pPr>
            <a:r>
              <a:rPr lang="es-ES" sz="1800" b="0" i="0" u="none" strike="noStrike" baseline="0" dirty="0">
                <a:latin typeface="Arial" panose="020B0604020202020204" pitchFamily="34" charset="0"/>
              </a:rPr>
              <a:t>Se accede al intérprete y se trabaja con el mismo desde la </a:t>
            </a:r>
            <a:r>
              <a:rPr lang="es-ES" sz="1800" b="1" i="0" u="none" strike="noStrike" baseline="0" dirty="0">
                <a:latin typeface="Arial" panose="020B0604020202020204" pitchFamily="34" charset="0"/>
              </a:rPr>
              <a:t>línea de </a:t>
            </a:r>
            <a:r>
              <a:rPr lang="es-ES" sz="1800" b="1" i="0" u="none" strike="noStrike" baseline="0" dirty="0" err="1">
                <a:latin typeface="Arial" panose="020B0604020202020204" pitchFamily="34" charset="0"/>
              </a:rPr>
              <a:t>commandos</a:t>
            </a:r>
            <a:r>
              <a:rPr lang="es-ES" sz="1800" b="1" i="0" u="none" strike="noStrike" baseline="0" dirty="0">
                <a:latin typeface="Arial" panose="020B0604020202020204" pitchFamily="34" charset="0"/>
              </a:rPr>
              <a:t> del sistema operativo. </a:t>
            </a:r>
          </a:p>
          <a:p>
            <a:endParaRPr lang="es-ES" sz="1800" b="1" i="0" u="none" strike="noStrike" baseline="0" dirty="0">
              <a:latin typeface="Arial" panose="020B0604020202020204" pitchFamily="34" charset="0"/>
            </a:endParaRPr>
          </a:p>
          <a:p>
            <a:pPr marL="285750" indent="-285750">
              <a:buFont typeface="Arial" panose="020B0604020202020204" pitchFamily="34" charset="0"/>
              <a:buChar char="•"/>
            </a:pPr>
            <a:r>
              <a:rPr lang="es-ES" sz="1800" b="0" i="0" u="none" strike="noStrike" baseline="0" dirty="0">
                <a:latin typeface="Arial" panose="020B0604020202020204" pitchFamily="34" charset="0"/>
              </a:rPr>
              <a:t>Interpreta los inputs introducidos, evalúa los mismos y ofrece un output por cada uno de ellos</a:t>
            </a:r>
          </a:p>
          <a:p>
            <a:endParaRPr lang="es-ES" dirty="0"/>
          </a:p>
        </p:txBody>
      </p:sp>
      <p:pic>
        <p:nvPicPr>
          <p:cNvPr id="7" name="Imagen 6">
            <a:extLst>
              <a:ext uri="{FF2B5EF4-FFF2-40B4-BE49-F238E27FC236}">
                <a16:creationId xmlns:a16="http://schemas.microsoft.com/office/drawing/2014/main" id="{2A5C455A-392F-4B2E-A90C-15EB7BCB53C1}"/>
              </a:ext>
            </a:extLst>
          </p:cNvPr>
          <p:cNvPicPr>
            <a:picLocks noChangeAspect="1"/>
          </p:cNvPicPr>
          <p:nvPr/>
        </p:nvPicPr>
        <p:blipFill>
          <a:blip r:embed="rId2"/>
          <a:stretch>
            <a:fillRect/>
          </a:stretch>
        </p:blipFill>
        <p:spPr>
          <a:xfrm>
            <a:off x="2619509" y="3327062"/>
            <a:ext cx="6577061" cy="2814658"/>
          </a:xfrm>
          <a:prstGeom prst="rect">
            <a:avLst/>
          </a:prstGeom>
        </p:spPr>
      </p:pic>
    </p:spTree>
    <p:extLst>
      <p:ext uri="{BB962C8B-B14F-4D97-AF65-F5344CB8AC3E}">
        <p14:creationId xmlns:p14="http://schemas.microsoft.com/office/powerpoint/2010/main" val="411024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2228-7D5B-4717-9056-0A158EED71B5}"/>
              </a:ext>
            </a:extLst>
          </p:cNvPr>
          <p:cNvSpPr>
            <a:spLocks noGrp="1"/>
          </p:cNvSpPr>
          <p:nvPr>
            <p:ph type="title"/>
          </p:nvPr>
        </p:nvSpPr>
        <p:spPr>
          <a:xfrm>
            <a:off x="640079" y="640079"/>
            <a:ext cx="3402531" cy="5272242"/>
          </a:xfrm>
        </p:spPr>
        <p:txBody>
          <a:bodyPr>
            <a:normAutofit/>
          </a:bodyPr>
          <a:lstStyle/>
          <a:p>
            <a:r>
              <a:rPr lang="es-ES" cap="none" dirty="0"/>
              <a:t>Notebook</a:t>
            </a:r>
          </a:p>
        </p:txBody>
      </p:sp>
      <p:sp>
        <p:nvSpPr>
          <p:cNvPr id="3" name="Marcador de contenido 2">
            <a:extLst>
              <a:ext uri="{FF2B5EF4-FFF2-40B4-BE49-F238E27FC236}">
                <a16:creationId xmlns:a16="http://schemas.microsoft.com/office/drawing/2014/main" id="{20686AD4-FC6C-4D9C-AD48-B8307ACF51F4}"/>
              </a:ext>
            </a:extLst>
          </p:cNvPr>
          <p:cNvSpPr>
            <a:spLocks noGrp="1"/>
          </p:cNvSpPr>
          <p:nvPr>
            <p:ph idx="1"/>
          </p:nvPr>
        </p:nvSpPr>
        <p:spPr>
          <a:xfrm>
            <a:off x="990600" y="1214119"/>
            <a:ext cx="10376615" cy="2834737"/>
          </a:xfrm>
        </p:spPr>
        <p:txBody>
          <a:bodyPr>
            <a:normAutofit fontScale="77500" lnSpcReduction="20000"/>
          </a:bodyPr>
          <a:lstStyle/>
          <a:p>
            <a:pPr marL="342900" indent="-342900">
              <a:buFont typeface="Arial" panose="020B0604020202020204" pitchFamily="34" charset="0"/>
              <a:buChar char="•"/>
            </a:pPr>
            <a:r>
              <a:rPr lang="es-ES" sz="2300" b="0" i="0" u="none" strike="noStrike" baseline="0" dirty="0">
                <a:latin typeface="Arial" panose="020B0604020202020204" pitchFamily="34" charset="0"/>
              </a:rPr>
              <a:t>Evolución de la consola interactiva de </a:t>
            </a:r>
            <a:r>
              <a:rPr lang="es-ES" sz="2300" b="0" i="0" u="none" strike="noStrike" baseline="0" dirty="0" err="1">
                <a:latin typeface="Arial" panose="020B0604020202020204" pitchFamily="34" charset="0"/>
              </a:rPr>
              <a:t>IPython</a:t>
            </a:r>
            <a:r>
              <a:rPr lang="es-ES" sz="2300" b="0" i="0" u="none" strike="noStrike" baseline="0" dirty="0">
                <a:latin typeface="Arial" panose="020B0604020202020204" pitchFamily="34" charset="0"/>
              </a:rPr>
              <a:t>, que ha derivado en el </a:t>
            </a:r>
            <a:r>
              <a:rPr lang="es-ES" sz="2300" b="1" i="0" u="none" strike="noStrike" baseline="0" dirty="0">
                <a:latin typeface="Arial" panose="020B0604020202020204" pitchFamily="34" charset="0"/>
              </a:rPr>
              <a:t>Proyecto </a:t>
            </a:r>
            <a:r>
              <a:rPr lang="es-ES" sz="2300" b="1" i="0" u="none" strike="noStrike" baseline="0" dirty="0" err="1">
                <a:latin typeface="Arial" panose="020B0604020202020204" pitchFamily="34" charset="0"/>
              </a:rPr>
              <a:t>Jupyter</a:t>
            </a:r>
            <a:r>
              <a:rPr lang="es-ES" sz="2300" b="0" i="0" u="none" strike="noStrike" baseline="0" dirty="0">
                <a:latin typeface="Arial" panose="020B0604020202020204" pitchFamily="34" charset="0"/>
              </a:rPr>
              <a:t>.</a:t>
            </a:r>
          </a:p>
          <a:p>
            <a:endParaRPr lang="es-ES" sz="2300" b="0" i="0" u="none" strike="noStrike" baseline="0" dirty="0">
              <a:latin typeface="Arial" panose="020B0604020202020204" pitchFamily="34" charset="0"/>
            </a:endParaRPr>
          </a:p>
          <a:p>
            <a:pPr marL="342900" indent="-342900">
              <a:buFont typeface="Arial" panose="020B0604020202020204" pitchFamily="34" charset="0"/>
              <a:buChar char="•"/>
            </a:pPr>
            <a:r>
              <a:rPr lang="es-ES" sz="2300" b="0" i="0" u="none" strike="noStrike" baseline="0" dirty="0">
                <a:latin typeface="Arial" panose="020B0604020202020204" pitchFamily="34" charset="0"/>
              </a:rPr>
              <a:t>Se trata de un </a:t>
            </a:r>
            <a:r>
              <a:rPr lang="es-ES" sz="2300" b="1" i="0" u="none" strike="noStrike" baseline="0" dirty="0">
                <a:latin typeface="Arial" panose="020B0604020202020204" pitchFamily="34" charset="0"/>
              </a:rPr>
              <a:t>intérprete de Python ejecutado </a:t>
            </a:r>
            <a:r>
              <a:rPr lang="es-ES" sz="2300" b="0" i="0" u="none" strike="noStrike" baseline="0" dirty="0">
                <a:latin typeface="Arial" panose="020B0604020202020204" pitchFamily="34" charset="0"/>
              </a:rPr>
              <a:t>directamente </a:t>
            </a:r>
            <a:r>
              <a:rPr lang="es-ES" sz="2300" b="1" i="0" u="none" strike="noStrike" baseline="0" dirty="0">
                <a:latin typeface="Arial" panose="020B0604020202020204" pitchFamily="34" charset="0"/>
              </a:rPr>
              <a:t>sobre un navegador Web.</a:t>
            </a:r>
            <a:r>
              <a:rPr lang="es-ES" sz="2300" b="0" i="0" u="none" strike="noStrike" baseline="0" dirty="0">
                <a:latin typeface="Arial" panose="020B0604020202020204" pitchFamily="34" charset="0"/>
              </a:rPr>
              <a:t> </a:t>
            </a:r>
          </a:p>
          <a:p>
            <a:endParaRPr lang="es-ES" sz="2300" b="0" i="0" u="none" strike="noStrike" baseline="0" dirty="0">
              <a:latin typeface="Arial" panose="020B0604020202020204" pitchFamily="34" charset="0"/>
            </a:endParaRPr>
          </a:p>
          <a:p>
            <a:pPr marL="342900" indent="-342900">
              <a:buFont typeface="Arial" panose="020B0604020202020204" pitchFamily="34" charset="0"/>
              <a:buChar char="•"/>
            </a:pPr>
            <a:r>
              <a:rPr lang="es-ES" sz="2300" b="0" i="0" u="none" strike="noStrike" baseline="0" dirty="0">
                <a:latin typeface="Arial" panose="020B0604020202020204" pitchFamily="34" charset="0"/>
              </a:rPr>
              <a:t>Permite combinar “</a:t>
            </a:r>
            <a:r>
              <a:rPr lang="es-ES" sz="2300" b="1" i="0" u="none" strike="noStrike" baseline="0" dirty="0">
                <a:latin typeface="Arial" panose="020B0604020202020204" pitchFamily="34" charset="0"/>
              </a:rPr>
              <a:t>celdas</a:t>
            </a:r>
            <a:r>
              <a:rPr lang="es-ES" sz="2300" b="0" i="0" u="none" strike="noStrike" baseline="0" dirty="0">
                <a:latin typeface="Arial" panose="020B0604020202020204" pitchFamily="34" charset="0"/>
              </a:rPr>
              <a:t>” de código con </a:t>
            </a:r>
            <a:r>
              <a:rPr lang="es-ES" sz="2300" b="1" i="0" u="none" strike="noStrike" baseline="0" dirty="0">
                <a:latin typeface="Arial" panose="020B0604020202020204" pitchFamily="34" charset="0"/>
              </a:rPr>
              <a:t>texto enriquecido </a:t>
            </a:r>
            <a:r>
              <a:rPr lang="es-ES" sz="2300" b="0" i="0" u="none" strike="noStrike" baseline="0" dirty="0">
                <a:latin typeface="Arial" panose="020B0604020202020204" pitchFamily="34" charset="0"/>
              </a:rPr>
              <a:t>(HTML, </a:t>
            </a:r>
            <a:r>
              <a:rPr lang="es-ES" sz="2300" b="1" i="0" u="none" strike="noStrike" baseline="0" dirty="0">
                <a:latin typeface="Arial" panose="020B0604020202020204" pitchFamily="34" charset="0"/>
              </a:rPr>
              <a:t>imágenes</a:t>
            </a:r>
            <a:r>
              <a:rPr lang="es-ES" sz="2300" b="0" i="0" u="none" strike="noStrike" baseline="0" dirty="0">
                <a:latin typeface="Arial" panose="020B0604020202020204" pitchFamily="34" charset="0"/>
              </a:rPr>
              <a:t>, </a:t>
            </a:r>
            <a:r>
              <a:rPr lang="es-ES" sz="2300" b="1" i="0" u="none" strike="noStrike" baseline="0" dirty="0">
                <a:latin typeface="Arial" panose="020B0604020202020204" pitchFamily="34" charset="0"/>
              </a:rPr>
              <a:t>gráficos</a:t>
            </a:r>
            <a:r>
              <a:rPr lang="es-ES" sz="2300" b="0" i="0" u="none" strike="noStrike" baseline="0" dirty="0">
                <a:latin typeface="Arial" panose="020B0604020202020204" pitchFamily="34" charset="0"/>
              </a:rPr>
              <a:t>, etc.). </a:t>
            </a:r>
          </a:p>
          <a:p>
            <a:endParaRPr lang="es-ES" sz="2300" b="0" i="0" u="none" strike="noStrike" baseline="0" dirty="0">
              <a:latin typeface="Arial" panose="020B0604020202020204" pitchFamily="34" charset="0"/>
            </a:endParaRPr>
          </a:p>
          <a:p>
            <a:pPr marL="342900" indent="-342900">
              <a:buFont typeface="Arial" panose="020B0604020202020204" pitchFamily="34" charset="0"/>
              <a:buChar char="•"/>
            </a:pPr>
            <a:r>
              <a:rPr lang="es-ES" sz="2300" b="0" i="0" u="none" strike="noStrike" baseline="0" dirty="0">
                <a:latin typeface="Arial" panose="020B0604020202020204" pitchFamily="34" charset="0"/>
              </a:rPr>
              <a:t>Permite almacenar </a:t>
            </a:r>
            <a:r>
              <a:rPr lang="es-ES" sz="2300" b="1" i="0" u="none" strike="noStrike" baseline="0" dirty="0">
                <a:latin typeface="Arial" panose="020B0604020202020204" pitchFamily="34" charset="0"/>
              </a:rPr>
              <a:t>en un único documento comentarios</a:t>
            </a:r>
            <a:r>
              <a:rPr lang="es-ES" sz="2300" b="0" i="0" u="none" strike="noStrike" baseline="0" dirty="0">
                <a:latin typeface="Arial" panose="020B0604020202020204" pitchFamily="34" charset="0"/>
              </a:rPr>
              <a:t>, </a:t>
            </a:r>
            <a:r>
              <a:rPr lang="es-ES" sz="2300" b="1" i="0" u="none" strike="noStrike" baseline="0" dirty="0">
                <a:latin typeface="Arial" panose="020B0604020202020204" pitchFamily="34" charset="0"/>
              </a:rPr>
              <a:t>entradas</a:t>
            </a:r>
            <a:r>
              <a:rPr lang="es-ES" sz="2300" b="0" i="0" u="none" strike="noStrike" baseline="0" dirty="0">
                <a:latin typeface="Arial" panose="020B0604020202020204" pitchFamily="34" charset="0"/>
              </a:rPr>
              <a:t>, </a:t>
            </a:r>
            <a:r>
              <a:rPr lang="es-ES" sz="2300" b="1" i="0" u="none" strike="noStrike" baseline="0" dirty="0">
                <a:latin typeface="Arial" panose="020B0604020202020204" pitchFamily="34" charset="0"/>
              </a:rPr>
              <a:t>código y salidas</a:t>
            </a:r>
            <a:r>
              <a:rPr lang="es-ES" sz="2300" b="0" i="0" u="none" strike="noStrike" baseline="0" dirty="0">
                <a:latin typeface="Arial" panose="020B0604020202020204" pitchFamily="34" charset="0"/>
              </a:rPr>
              <a:t>. </a:t>
            </a:r>
          </a:p>
          <a:p>
            <a:endParaRPr lang="es-ES" dirty="0"/>
          </a:p>
        </p:txBody>
      </p:sp>
      <p:pic>
        <p:nvPicPr>
          <p:cNvPr id="5" name="Imagen 4">
            <a:extLst>
              <a:ext uri="{FF2B5EF4-FFF2-40B4-BE49-F238E27FC236}">
                <a16:creationId xmlns:a16="http://schemas.microsoft.com/office/drawing/2014/main" id="{489DFF9F-88D5-424B-A92E-7A13C0AAF9F6}"/>
              </a:ext>
            </a:extLst>
          </p:cNvPr>
          <p:cNvPicPr>
            <a:picLocks noChangeAspect="1"/>
          </p:cNvPicPr>
          <p:nvPr/>
        </p:nvPicPr>
        <p:blipFill>
          <a:blip r:embed="rId2"/>
          <a:stretch>
            <a:fillRect/>
          </a:stretch>
        </p:blipFill>
        <p:spPr>
          <a:xfrm>
            <a:off x="4265703" y="3747743"/>
            <a:ext cx="4615452" cy="2203878"/>
          </a:xfrm>
          <a:prstGeom prst="rect">
            <a:avLst/>
          </a:prstGeom>
          <a:ln w="31750" cap="sq">
            <a:solidFill>
              <a:srgbClr val="FFFFFF"/>
            </a:solidFill>
            <a:miter lim="800000"/>
          </a:ln>
        </p:spPr>
      </p:pic>
    </p:spTree>
    <p:extLst>
      <p:ext uri="{BB962C8B-B14F-4D97-AF65-F5344CB8AC3E}">
        <p14:creationId xmlns:p14="http://schemas.microsoft.com/office/powerpoint/2010/main" val="3465265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C52DA4-D185-4235-893E-00F9BE6B3008}"/>
              </a:ext>
            </a:extLst>
          </p:cNvPr>
          <p:cNvSpPr>
            <a:spLocks noGrp="1"/>
          </p:cNvSpPr>
          <p:nvPr>
            <p:ph type="title"/>
          </p:nvPr>
        </p:nvSpPr>
        <p:spPr/>
        <p:txBody>
          <a:bodyPr/>
          <a:lstStyle/>
          <a:p>
            <a:r>
              <a:rPr lang="es-ES" cap="none" dirty="0" err="1"/>
              <a:t>JupyterLab</a:t>
            </a:r>
            <a:endParaRPr lang="es-ES" cap="none" dirty="0"/>
          </a:p>
        </p:txBody>
      </p:sp>
      <p:sp>
        <p:nvSpPr>
          <p:cNvPr id="3" name="Marcador de contenido 2">
            <a:extLst>
              <a:ext uri="{FF2B5EF4-FFF2-40B4-BE49-F238E27FC236}">
                <a16:creationId xmlns:a16="http://schemas.microsoft.com/office/drawing/2014/main" id="{1D015913-3DF7-43A4-9569-B274AEACC7F7}"/>
              </a:ext>
            </a:extLst>
          </p:cNvPr>
          <p:cNvSpPr>
            <a:spLocks noGrp="1"/>
          </p:cNvSpPr>
          <p:nvPr>
            <p:ph idx="1"/>
          </p:nvPr>
        </p:nvSpPr>
        <p:spPr>
          <a:xfrm>
            <a:off x="820119" y="2202601"/>
            <a:ext cx="11431254" cy="3858806"/>
          </a:xfrm>
        </p:spPr>
        <p:txBody>
          <a:bodyPr>
            <a:normAutofit/>
          </a:bodyPr>
          <a:lstStyle/>
          <a:p>
            <a:pPr marL="285750" indent="-285750" algn="just">
              <a:buFont typeface="Arial" panose="020B0604020202020204" pitchFamily="34" charset="0"/>
              <a:buChar char="•"/>
            </a:pPr>
            <a:r>
              <a:rPr lang="es-ES" sz="1800" b="0" i="0" u="none" strike="noStrike" baseline="0" dirty="0">
                <a:latin typeface="Arial" panose="020B0604020202020204" pitchFamily="34" charset="0"/>
              </a:rPr>
              <a:t>Se considera la </a:t>
            </a:r>
            <a:r>
              <a:rPr lang="es-ES" sz="1800" b="1" i="0" u="none" strike="noStrike" baseline="0" dirty="0">
                <a:latin typeface="Arial" panose="020B0604020202020204" pitchFamily="34" charset="0"/>
              </a:rPr>
              <a:t>evolución de </a:t>
            </a:r>
            <a:r>
              <a:rPr lang="es-ES" sz="1800" b="1" i="0" u="none" strike="noStrike" baseline="0" dirty="0" err="1">
                <a:latin typeface="Arial" panose="020B0604020202020204" pitchFamily="34" charset="0"/>
              </a:rPr>
              <a:t>Jupyter</a:t>
            </a:r>
            <a:r>
              <a:rPr lang="es-ES" sz="1800" b="1" i="0" u="none" strike="noStrike" baseline="0" dirty="0">
                <a:latin typeface="Arial" panose="020B0604020202020204" pitchFamily="34" charset="0"/>
              </a:rPr>
              <a:t> Notebook</a:t>
            </a:r>
            <a:r>
              <a:rPr lang="es-ES" sz="1800" b="0" i="0" u="none" strike="noStrike" baseline="0" dirty="0">
                <a:latin typeface="Arial" panose="020B0604020202020204" pitchFamily="34" charset="0"/>
              </a:rPr>
              <a:t>.</a:t>
            </a:r>
          </a:p>
          <a:p>
            <a:pPr algn="just"/>
            <a:r>
              <a:rPr lang="es-ES" sz="1800" b="0" i="0" u="none" strike="noStrike" baseline="0" dirty="0">
                <a:latin typeface="Arial" panose="020B0604020202020204" pitchFamily="34" charset="0"/>
              </a:rPr>
              <a:t> </a:t>
            </a:r>
          </a:p>
          <a:p>
            <a:pPr marL="285750" indent="-285750" algn="just">
              <a:buFont typeface="Arial" panose="020B0604020202020204" pitchFamily="34" charset="0"/>
              <a:buChar char="•"/>
            </a:pPr>
            <a:r>
              <a:rPr lang="es-ES" sz="1800" b="1" i="0" u="none" strike="noStrike" baseline="0" dirty="0">
                <a:latin typeface="Arial" panose="020B0604020202020204" pitchFamily="34" charset="0"/>
              </a:rPr>
              <a:t>Mejora la interfaz</a:t>
            </a:r>
            <a:r>
              <a:rPr lang="es-ES" sz="1800" b="0" i="0" u="none" strike="noStrike" baseline="0" dirty="0">
                <a:latin typeface="Arial" panose="020B0604020202020204" pitchFamily="34" charset="0"/>
              </a:rPr>
              <a:t>, ofrece más opciones de personalización e interacción. </a:t>
            </a:r>
          </a:p>
          <a:p>
            <a:pPr algn="just"/>
            <a:endParaRPr lang="es-ES" sz="1800" b="0" i="0" u="none" strike="noStrike" baseline="0" dirty="0">
              <a:latin typeface="Arial" panose="020B0604020202020204" pitchFamily="34" charset="0"/>
            </a:endParaRPr>
          </a:p>
          <a:p>
            <a:pPr marL="285750" indent="-285750" algn="just">
              <a:buFont typeface="Arial" panose="020B0604020202020204" pitchFamily="34" charset="0"/>
              <a:buChar char="•"/>
            </a:pPr>
            <a:r>
              <a:rPr lang="es-ES" sz="1800" b="0" i="0" u="none" strike="noStrike" baseline="0" dirty="0">
                <a:latin typeface="Arial" panose="020B0604020202020204" pitchFamily="34" charset="0"/>
              </a:rPr>
              <a:t>Proporciona </a:t>
            </a:r>
            <a:r>
              <a:rPr lang="es-ES" sz="1800" b="1" i="0" u="none" strike="noStrike" baseline="0" dirty="0">
                <a:latin typeface="Arial" panose="020B0604020202020204" pitchFamily="34" charset="0"/>
              </a:rPr>
              <a:t>editores de texto y terminales de Python</a:t>
            </a:r>
            <a:r>
              <a:rPr lang="es-ES" sz="1800" b="0" i="0" u="none" strike="noStrike" baseline="0" dirty="0">
                <a:latin typeface="Arial" panose="020B0604020202020204" pitchFamily="34" charset="0"/>
              </a:rPr>
              <a:t>, entre otros componentes que pueden abrirse y visualizarse </a:t>
            </a:r>
            <a:r>
              <a:rPr lang="es-ES" sz="1800" b="1" i="0" u="none" strike="noStrike" baseline="0" dirty="0">
                <a:latin typeface="Arial" panose="020B0604020202020204" pitchFamily="34" charset="0"/>
              </a:rPr>
              <a:t>al mismo tiempo que</a:t>
            </a:r>
            <a:r>
              <a:rPr lang="es-ES" sz="1800" b="0" i="0" u="none" strike="noStrike" baseline="0" dirty="0">
                <a:latin typeface="Arial" panose="020B0604020202020204" pitchFamily="34" charset="0"/>
              </a:rPr>
              <a:t> los documentos de </a:t>
            </a:r>
            <a:r>
              <a:rPr lang="es-ES" sz="1800" b="1" i="0" u="none" strike="noStrike" baseline="0" dirty="0">
                <a:latin typeface="Arial" panose="020B0604020202020204" pitchFamily="34" charset="0"/>
              </a:rPr>
              <a:t>Notebook</a:t>
            </a:r>
            <a:r>
              <a:rPr lang="es-ES" sz="1800" b="0" i="0" u="none" strike="noStrike" baseline="0" dirty="0">
                <a:latin typeface="Arial" panose="020B0604020202020204" pitchFamily="34" charset="0"/>
              </a:rPr>
              <a:t>. </a:t>
            </a:r>
          </a:p>
          <a:p>
            <a:pPr algn="just"/>
            <a:endParaRPr lang="es-ES" sz="1800" b="0" i="0" u="none" strike="noStrike" baseline="0" dirty="0">
              <a:latin typeface="Arial" panose="020B0604020202020204" pitchFamily="34" charset="0"/>
            </a:endParaRPr>
          </a:p>
          <a:p>
            <a:pPr marL="285750" indent="-285750" algn="just">
              <a:buFont typeface="Arial" panose="020B0604020202020204" pitchFamily="34" charset="0"/>
              <a:buChar char="•"/>
            </a:pPr>
            <a:r>
              <a:rPr lang="es-ES" sz="1800" b="0" i="0" u="none" strike="noStrike" baseline="0" dirty="0">
                <a:latin typeface="Arial" panose="020B0604020202020204" pitchFamily="34" charset="0"/>
              </a:rPr>
              <a:t>Incluye también </a:t>
            </a:r>
            <a:r>
              <a:rPr lang="es-ES" sz="1800" b="1" i="0" u="none" strike="noStrike" baseline="0" dirty="0">
                <a:latin typeface="Arial" panose="020B0604020202020204" pitchFamily="34" charset="0"/>
              </a:rPr>
              <a:t>accesos directos</a:t>
            </a:r>
            <a:r>
              <a:rPr lang="es-ES" sz="1800" b="0" i="0" u="none" strike="noStrike" baseline="0" dirty="0">
                <a:latin typeface="Arial" panose="020B0604020202020204" pitchFamily="34" charset="0"/>
              </a:rPr>
              <a:t> a Google Drive y otros </a:t>
            </a:r>
            <a:r>
              <a:rPr lang="es-ES" sz="1800" b="1" i="0" u="none" strike="noStrike" baseline="0" dirty="0">
                <a:latin typeface="Arial" panose="020B0604020202020204" pitchFamily="34" charset="0"/>
              </a:rPr>
              <a:t>servicios en la nube. </a:t>
            </a:r>
          </a:p>
          <a:p>
            <a:endParaRPr lang="es-ES" dirty="0"/>
          </a:p>
        </p:txBody>
      </p:sp>
    </p:spTree>
    <p:extLst>
      <p:ext uri="{BB962C8B-B14F-4D97-AF65-F5344CB8AC3E}">
        <p14:creationId xmlns:p14="http://schemas.microsoft.com/office/powerpoint/2010/main" val="1448932001"/>
      </p:ext>
    </p:extLst>
  </p:cSld>
  <p:clrMapOvr>
    <a:masterClrMapping/>
  </p:clrMapOvr>
</p:sld>
</file>

<file path=ppt/theme/theme1.xml><?xml version="1.0" encoding="utf-8"?>
<a:theme xmlns:a="http://schemas.openxmlformats.org/drawingml/2006/main" name="Tema de Office">
  <a:themeElements>
    <a:clrScheme name="EAE">
      <a:dk1>
        <a:sysClr val="windowText" lastClr="000000"/>
      </a:dk1>
      <a:lt1>
        <a:sysClr val="window" lastClr="FFFFFF"/>
      </a:lt1>
      <a:dk2>
        <a:srgbClr val="44546A"/>
      </a:dk2>
      <a:lt2>
        <a:srgbClr val="E7E6E6"/>
      </a:lt2>
      <a:accent1>
        <a:srgbClr val="EE2737"/>
      </a:accent1>
      <a:accent2>
        <a:srgbClr val="25282A"/>
      </a:accent2>
      <a:accent3>
        <a:srgbClr val="97999B"/>
      </a:accent3>
      <a:accent4>
        <a:srgbClr val="BBBCBC"/>
      </a:accent4>
      <a:accent5>
        <a:srgbClr val="D9D9D6"/>
      </a:accent5>
      <a:accent6>
        <a:srgbClr val="70AD47"/>
      </a:accent6>
      <a:hlink>
        <a:srgbClr val="0563C1"/>
      </a:hlink>
      <a:folHlink>
        <a:srgbClr val="954F72"/>
      </a:folHlink>
    </a:clrScheme>
    <a:fontScheme name="EAE">
      <a:majorFont>
        <a:latin typeface="Georgi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949</Words>
  <Application>Microsoft Office PowerPoint</Application>
  <PresentationFormat>Panorámica</PresentationFormat>
  <Paragraphs>101</Paragraphs>
  <Slides>18</Slides>
  <Notes>1</Notes>
  <HiddenSlides>0</HiddenSlides>
  <MMClips>1</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18</vt:i4>
      </vt:variant>
    </vt:vector>
  </HeadingPairs>
  <TitlesOfParts>
    <vt:vector size="24" baseType="lpstr">
      <vt:lpstr>Arial</vt:lpstr>
      <vt:lpstr>Calibri</vt:lpstr>
      <vt:lpstr>Georgia</vt:lpstr>
      <vt:lpstr>Roboto</vt:lpstr>
      <vt:lpstr>Tahoma</vt:lpstr>
      <vt:lpstr>Tema de Office</vt:lpstr>
      <vt:lpstr>Introducción a Python</vt:lpstr>
      <vt:lpstr>Un poco de historia</vt:lpstr>
      <vt:lpstr>¿Qué es Python?</vt:lpstr>
      <vt:lpstr>¿Qué es Python? II</vt:lpstr>
      <vt:lpstr>Entornos de programación</vt:lpstr>
      <vt:lpstr>Ides disponibles</vt:lpstr>
      <vt:lpstr>Consola de Python</vt:lpstr>
      <vt:lpstr>Notebook</vt:lpstr>
      <vt:lpstr>JupyterLab</vt:lpstr>
      <vt:lpstr>Spyder</vt:lpstr>
      <vt:lpstr>Visual studio code</vt:lpstr>
      <vt:lpstr>Pycharm</vt:lpstr>
      <vt:lpstr>Frameworks de distribución</vt:lpstr>
      <vt:lpstr>Frameworks de distribución</vt:lpstr>
      <vt:lpstr>Presentación de PowerPoint</vt:lpstr>
      <vt:lpstr>Entorno de programación para la asignatura</vt:lpstr>
      <vt:lpstr>¿Qué es Google Colaboratory?</vt:lpstr>
      <vt:lpstr>Primeros pasos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nacho</dc:creator>
  <cp:keywords/>
  <dc:description/>
  <cp:lastModifiedBy>HERNANDEZ, JUAN, Vodafone Spain</cp:lastModifiedBy>
  <cp:revision>31</cp:revision>
  <dcterms:created xsi:type="dcterms:W3CDTF">2018-02-06T08:53:35Z</dcterms:created>
  <dcterms:modified xsi:type="dcterms:W3CDTF">2021-05-05T21:10:42Z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10dda9e-e2e2-4af8-b1b5-a3b06c6d8782_Enabled">
    <vt:lpwstr>true</vt:lpwstr>
  </property>
  <property fmtid="{D5CDD505-2E9C-101B-9397-08002B2CF9AE}" pid="3" name="MSIP_Label_910dda9e-e2e2-4af8-b1b5-a3b06c6d8782_SetDate">
    <vt:lpwstr>2021-05-05T14:27:23Z</vt:lpwstr>
  </property>
  <property fmtid="{D5CDD505-2E9C-101B-9397-08002B2CF9AE}" pid="4" name="MSIP_Label_910dda9e-e2e2-4af8-b1b5-a3b06c6d8782_Method">
    <vt:lpwstr>Privileged</vt:lpwstr>
  </property>
  <property fmtid="{D5CDD505-2E9C-101B-9397-08002B2CF9AE}" pid="5" name="MSIP_Label_910dda9e-e2e2-4af8-b1b5-a3b06c6d8782_Name">
    <vt:lpwstr>910dda9e-e2e2-4af8-b1b5-a3b06c6d8782</vt:lpwstr>
  </property>
  <property fmtid="{D5CDD505-2E9C-101B-9397-08002B2CF9AE}" pid="6" name="MSIP_Label_910dda9e-e2e2-4af8-b1b5-a3b06c6d8782_SiteId">
    <vt:lpwstr>68283f3b-8487-4c86-adb3-a5228f18b893</vt:lpwstr>
  </property>
  <property fmtid="{D5CDD505-2E9C-101B-9397-08002B2CF9AE}" pid="7" name="MSIP_Label_910dda9e-e2e2-4af8-b1b5-a3b06c6d8782_ActionId">
    <vt:lpwstr>6eaf8623-dbca-4f73-9d30-e345ea953cbb</vt:lpwstr>
  </property>
  <property fmtid="{D5CDD505-2E9C-101B-9397-08002B2CF9AE}" pid="8" name="MSIP_Label_910dda9e-e2e2-4af8-b1b5-a3b06c6d8782_ContentBits">
    <vt:lpwstr>2</vt:lpwstr>
  </property>
  <property fmtid="{D5CDD505-2E9C-101B-9397-08002B2CF9AE}" pid="9" name="ClassificationContentMarkingFooterLocations">
    <vt:lpwstr>Tema de Office:5</vt:lpwstr>
  </property>
  <property fmtid="{D5CDD505-2E9C-101B-9397-08002B2CF9AE}" pid="10" name="ClassificationContentMarkingFooterText">
    <vt:lpwstr>C1 Public</vt:lpwstr>
  </property>
</Properties>
</file>